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333" r:id="rId6"/>
    <p:sldId id="354" r:id="rId7"/>
    <p:sldId id="357" r:id="rId8"/>
    <p:sldId id="358" r:id="rId9"/>
    <p:sldId id="296" r:id="rId10"/>
    <p:sldId id="362" r:id="rId11"/>
    <p:sldId id="359" r:id="rId12"/>
    <p:sldId id="361" r:id="rId13"/>
    <p:sldId id="346" r:id="rId14"/>
    <p:sldId id="319" r:id="rId15"/>
    <p:sldId id="348" r:id="rId16"/>
  </p:sldIdLst>
  <p:sldSz cx="12192000" cy="6858000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F6EFA0-29BF-A44D-BF5F-07D0084F10D4}">
          <p14:sldIdLst/>
        </p14:section>
        <p14:section name="Untitled Section" id="{8980AD66-7187-4F74-A93E-F33B1F90A3F5}">
          <p14:sldIdLst>
            <p14:sldId id="333"/>
            <p14:sldId id="354"/>
            <p14:sldId id="357"/>
            <p14:sldId id="358"/>
            <p14:sldId id="296"/>
            <p14:sldId id="362"/>
            <p14:sldId id="359"/>
            <p14:sldId id="361"/>
            <p14:sldId id="346"/>
            <p14:sldId id="319"/>
            <p14:sldId id="348"/>
          </p14:sldIdLst>
        </p14:section>
        <p14:section name="Untitled Section" id="{44EB2229-266A-194C-9022-AB7A42FD60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7A8"/>
    <a:srgbClr val="00C700"/>
    <a:srgbClr val="FC6FB6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0" autoAdjust="0"/>
    <p:restoredTop sz="86319"/>
  </p:normalViewPr>
  <p:slideViewPr>
    <p:cSldViewPr>
      <p:cViewPr varScale="1">
        <p:scale>
          <a:sx n="57" d="100"/>
          <a:sy n="57" d="100"/>
        </p:scale>
        <p:origin x="48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uj Kanti Mistry" userId="24dc186e-5d94-4669-94dd-d1b13f9f3afe" providerId="ADAL" clId="{DD2FC9B6-24DA-4530-A8B7-7F840B1A746E}"/>
    <pc:docChg chg="undo custSel addSld delSld modSld modMainMaster modSection modNotesMaster">
      <pc:chgData name="Sabuj Kanti Mistry" userId="24dc186e-5d94-4669-94dd-d1b13f9f3afe" providerId="ADAL" clId="{DD2FC9B6-24DA-4530-A8B7-7F840B1A746E}" dt="2021-10-11T00:41:33.008" v="1045" actId="14100"/>
      <pc:docMkLst>
        <pc:docMk/>
      </pc:docMkLst>
      <pc:sldChg chg="addSp delSp modSp mod modNotes">
        <pc:chgData name="Sabuj Kanti Mistry" userId="24dc186e-5d94-4669-94dd-d1b13f9f3afe" providerId="ADAL" clId="{DD2FC9B6-24DA-4530-A8B7-7F840B1A746E}" dt="2021-10-11T00:41:33.008" v="1045" actId="14100"/>
        <pc:sldMkLst>
          <pc:docMk/>
          <pc:sldMk cId="109269193" sldId="296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109269193" sldId="296"/>
            <ac:spMk id="2" creationId="{CDFEEBFD-D254-C042-882F-3146931900AB}"/>
          </ac:spMkLst>
        </pc:spChg>
        <pc:spChg chg="mod">
          <ac:chgData name="Sabuj Kanti Mistry" userId="24dc186e-5d94-4669-94dd-d1b13f9f3afe" providerId="ADAL" clId="{DD2FC9B6-24DA-4530-A8B7-7F840B1A746E}" dt="2021-10-11T00:41:33.008" v="1045" actId="14100"/>
          <ac:spMkLst>
            <pc:docMk/>
            <pc:sldMk cId="109269193" sldId="296"/>
            <ac:spMk id="8" creationId="{5969DB46-283D-43B1-A5ED-9CD429087262}"/>
          </ac:spMkLst>
        </pc:spChg>
        <pc:picChg chg="add del mod">
          <ac:chgData name="Sabuj Kanti Mistry" userId="24dc186e-5d94-4669-94dd-d1b13f9f3afe" providerId="ADAL" clId="{DD2FC9B6-24DA-4530-A8B7-7F840B1A746E}" dt="2021-10-09T01:44:25.392" v="644"/>
          <ac:picMkLst>
            <pc:docMk/>
            <pc:sldMk cId="109269193" sldId="296"/>
            <ac:picMk id="4" creationId="{DBF82E83-1304-44B8-A7D4-2CF37C023C42}"/>
          </ac:picMkLst>
        </pc:picChg>
      </pc:sldChg>
      <pc:sldChg chg="del">
        <pc:chgData name="Sabuj Kanti Mistry" userId="24dc186e-5d94-4669-94dd-d1b13f9f3afe" providerId="ADAL" clId="{DD2FC9B6-24DA-4530-A8B7-7F840B1A746E}" dt="2021-10-09T01:31:58.833" v="424" actId="47"/>
        <pc:sldMkLst>
          <pc:docMk/>
          <pc:sldMk cId="292964564" sldId="304"/>
        </pc:sldMkLst>
      </pc:sldChg>
      <pc:sldChg chg="modSp">
        <pc:chgData name="Sabuj Kanti Mistry" userId="24dc186e-5d94-4669-94dd-d1b13f9f3afe" providerId="ADAL" clId="{DD2FC9B6-24DA-4530-A8B7-7F840B1A746E}" dt="2021-10-10T22:02:56.156" v="938"/>
        <pc:sldMkLst>
          <pc:docMk/>
          <pc:sldMk cId="1178548515" sldId="319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1178548515" sldId="319"/>
            <ac:spMk id="7" creationId="{18FDCFBF-2916-44CC-9EF1-5D429A250812}"/>
          </ac:spMkLst>
        </pc:spChg>
        <pc:picChg chg="mod">
          <ac:chgData name="Sabuj Kanti Mistry" userId="24dc186e-5d94-4669-94dd-d1b13f9f3afe" providerId="ADAL" clId="{DD2FC9B6-24DA-4530-A8B7-7F840B1A746E}" dt="2021-10-10T22:02:56.156" v="938"/>
          <ac:picMkLst>
            <pc:docMk/>
            <pc:sldMk cId="1178548515" sldId="319"/>
            <ac:picMk id="4" creationId="{F27E33B4-B904-4EAC-9FA0-D85DF7919F5C}"/>
          </ac:picMkLst>
        </pc:picChg>
        <pc:picChg chg="mod">
          <ac:chgData name="Sabuj Kanti Mistry" userId="24dc186e-5d94-4669-94dd-d1b13f9f3afe" providerId="ADAL" clId="{DD2FC9B6-24DA-4530-A8B7-7F840B1A746E}" dt="2021-10-10T22:02:56.156" v="938"/>
          <ac:picMkLst>
            <pc:docMk/>
            <pc:sldMk cId="1178548515" sldId="319"/>
            <ac:picMk id="9" creationId="{88135436-8107-4752-9D81-F8FD2B219B47}"/>
          </ac:picMkLst>
        </pc:picChg>
        <pc:picChg chg="mod">
          <ac:chgData name="Sabuj Kanti Mistry" userId="24dc186e-5d94-4669-94dd-d1b13f9f3afe" providerId="ADAL" clId="{DD2FC9B6-24DA-4530-A8B7-7F840B1A746E}" dt="2021-10-10T22:02:56.156" v="938"/>
          <ac:picMkLst>
            <pc:docMk/>
            <pc:sldMk cId="1178548515" sldId="319"/>
            <ac:picMk id="11" creationId="{473A96BD-C8FE-487E-9312-B3A089F8E07E}"/>
          </ac:picMkLst>
        </pc:picChg>
      </pc:sldChg>
      <pc:sldChg chg="modSp mod modNotes">
        <pc:chgData name="Sabuj Kanti Mistry" userId="24dc186e-5d94-4669-94dd-d1b13f9f3afe" providerId="ADAL" clId="{DD2FC9B6-24DA-4530-A8B7-7F840B1A746E}" dt="2021-10-10T22:02:56.156" v="938"/>
        <pc:sldMkLst>
          <pc:docMk/>
          <pc:sldMk cId="2245046322" sldId="333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2245046322" sldId="333"/>
            <ac:spMk id="2" creationId="{15CF82A4-CF6D-4257-8A52-4C8F8838EEB0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2245046322" sldId="333"/>
            <ac:spMk id="4" creationId="{00000000-0000-0000-0000-000000000000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2245046322" sldId="333"/>
            <ac:spMk id="5" creationId="{39DB21A4-F3CB-4062-A475-B7540362E5B7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2245046322" sldId="333"/>
            <ac:spMk id="6" creationId="{DB5F3B87-4181-4047-95D7-141C709E011E}"/>
          </ac:spMkLst>
        </pc:spChg>
      </pc:sldChg>
      <pc:sldChg chg="modSp modNotes">
        <pc:chgData name="Sabuj Kanti Mistry" userId="24dc186e-5d94-4669-94dd-d1b13f9f3afe" providerId="ADAL" clId="{DD2FC9B6-24DA-4530-A8B7-7F840B1A746E}" dt="2021-10-10T22:02:56.156" v="938"/>
        <pc:sldMkLst>
          <pc:docMk/>
          <pc:sldMk cId="1039647916" sldId="346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1039647916" sldId="346"/>
            <ac:spMk id="5" creationId="{E6A69330-096B-4024-8B43-A5CE524490D4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1039647916" sldId="346"/>
            <ac:spMk id="7" creationId="{5312AD3D-FA8A-4DCE-ACA3-C734810F5467}"/>
          </ac:spMkLst>
        </pc:spChg>
      </pc:sldChg>
      <pc:sldChg chg="modSp modNotes">
        <pc:chgData name="Sabuj Kanti Mistry" userId="24dc186e-5d94-4669-94dd-d1b13f9f3afe" providerId="ADAL" clId="{DD2FC9B6-24DA-4530-A8B7-7F840B1A746E}" dt="2021-10-10T22:02:56.156" v="938"/>
        <pc:sldMkLst>
          <pc:docMk/>
          <pc:sldMk cId="1447039181" sldId="348"/>
        </pc:sldMkLst>
        <pc:picChg chg="mod">
          <ac:chgData name="Sabuj Kanti Mistry" userId="24dc186e-5d94-4669-94dd-d1b13f9f3afe" providerId="ADAL" clId="{DD2FC9B6-24DA-4530-A8B7-7F840B1A746E}" dt="2021-10-10T22:02:56.156" v="938"/>
          <ac:picMkLst>
            <pc:docMk/>
            <pc:sldMk cId="1447039181" sldId="348"/>
            <ac:picMk id="7" creationId="{47C39ED7-EDA5-442B-8546-4AB479A08636}"/>
          </ac:picMkLst>
        </pc:picChg>
      </pc:sldChg>
      <pc:sldChg chg="modSp mod modNotes">
        <pc:chgData name="Sabuj Kanti Mistry" userId="24dc186e-5d94-4669-94dd-d1b13f9f3afe" providerId="ADAL" clId="{DD2FC9B6-24DA-4530-A8B7-7F840B1A746E}" dt="2021-10-10T23:39:35.340" v="1004" actId="207"/>
        <pc:sldMkLst>
          <pc:docMk/>
          <pc:sldMk cId="3284338280" sldId="354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284338280" sldId="354"/>
            <ac:spMk id="5" creationId="{0C9B6296-2C9D-4C38-9147-66BCDC50F40B}"/>
          </ac:spMkLst>
        </pc:spChg>
        <pc:spChg chg="mod">
          <ac:chgData name="Sabuj Kanti Mistry" userId="24dc186e-5d94-4669-94dd-d1b13f9f3afe" providerId="ADAL" clId="{DD2FC9B6-24DA-4530-A8B7-7F840B1A746E}" dt="2021-10-10T23:39:35.340" v="1004" actId="207"/>
          <ac:spMkLst>
            <pc:docMk/>
            <pc:sldMk cId="3284338280" sldId="354"/>
            <ac:spMk id="15" creationId="{519536D7-2ACC-48B0-81E0-50C9E49CCF05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284338280" sldId="354"/>
            <ac:spMk id="16" creationId="{3AF7BE2C-F0D4-4E2A-9552-35D0869BFC28}"/>
          </ac:spMkLst>
        </pc:spChg>
      </pc:sldChg>
      <pc:sldChg chg="modSp mod modNotes">
        <pc:chgData name="Sabuj Kanti Mistry" userId="24dc186e-5d94-4669-94dd-d1b13f9f3afe" providerId="ADAL" clId="{DD2FC9B6-24DA-4530-A8B7-7F840B1A746E}" dt="2021-10-10T22:02:56.156" v="938"/>
        <pc:sldMkLst>
          <pc:docMk/>
          <pc:sldMk cId="3577207472" sldId="357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577207472" sldId="357"/>
            <ac:spMk id="15" creationId="{519536D7-2ACC-48B0-81E0-50C9E49CCF05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577207472" sldId="357"/>
            <ac:spMk id="16" creationId="{3AF7BE2C-F0D4-4E2A-9552-35D0869BFC28}"/>
          </ac:spMkLst>
        </pc:spChg>
      </pc:sldChg>
      <pc:sldChg chg="modSp modNotes">
        <pc:chgData name="Sabuj Kanti Mistry" userId="24dc186e-5d94-4669-94dd-d1b13f9f3afe" providerId="ADAL" clId="{DD2FC9B6-24DA-4530-A8B7-7F840B1A746E}" dt="2021-10-10T22:02:56.156" v="938"/>
        <pc:sldMkLst>
          <pc:docMk/>
          <pc:sldMk cId="345263757" sldId="358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45263757" sldId="358"/>
            <ac:spMk id="2" creationId="{CDFEEBFD-D254-C042-882F-3146931900AB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45263757" sldId="358"/>
            <ac:spMk id="6" creationId="{B2744F2F-E1AA-4E64-AC10-97B97C1828DC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45263757" sldId="358"/>
            <ac:spMk id="8" creationId="{114613AD-AFD8-43C1-93E4-2FDBF8EDF7E2}"/>
          </ac:spMkLst>
        </pc:spChg>
        <pc:picChg chg="mod">
          <ac:chgData name="Sabuj Kanti Mistry" userId="24dc186e-5d94-4669-94dd-d1b13f9f3afe" providerId="ADAL" clId="{DD2FC9B6-24DA-4530-A8B7-7F840B1A746E}" dt="2021-10-10T22:02:56.156" v="938"/>
          <ac:picMkLst>
            <pc:docMk/>
            <pc:sldMk cId="345263757" sldId="358"/>
            <ac:picMk id="5" creationId="{970B9454-42C1-43BB-83CC-13305A1597BC}"/>
          </ac:picMkLst>
        </pc:picChg>
      </pc:sldChg>
      <pc:sldChg chg="modSp mod modNotes">
        <pc:chgData name="Sabuj Kanti Mistry" userId="24dc186e-5d94-4669-94dd-d1b13f9f3afe" providerId="ADAL" clId="{DD2FC9B6-24DA-4530-A8B7-7F840B1A746E}" dt="2021-10-10T23:43:12.133" v="1009" actId="20577"/>
        <pc:sldMkLst>
          <pc:docMk/>
          <pc:sldMk cId="3421142075" sldId="359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421142075" sldId="359"/>
            <ac:spMk id="2" creationId="{CDFEEBFD-D254-C042-882F-3146931900AB}"/>
          </ac:spMkLst>
        </pc:spChg>
        <pc:spChg chg="mod">
          <ac:chgData name="Sabuj Kanti Mistry" userId="24dc186e-5d94-4669-94dd-d1b13f9f3afe" providerId="ADAL" clId="{DD2FC9B6-24DA-4530-A8B7-7F840B1A746E}" dt="2021-10-10T23:43:12.133" v="1009" actId="20577"/>
          <ac:spMkLst>
            <pc:docMk/>
            <pc:sldMk cId="3421142075" sldId="359"/>
            <ac:spMk id="8" creationId="{5969DB46-283D-43B1-A5ED-9CD429087262}"/>
          </ac:spMkLst>
        </pc:spChg>
      </pc:sldChg>
      <pc:sldChg chg="modSp mod modAnim modNotes">
        <pc:chgData name="Sabuj Kanti Mistry" userId="24dc186e-5d94-4669-94dd-d1b13f9f3afe" providerId="ADAL" clId="{DD2FC9B6-24DA-4530-A8B7-7F840B1A746E}" dt="2021-10-11T00:38:29.998" v="1041"/>
        <pc:sldMkLst>
          <pc:docMk/>
          <pc:sldMk cId="3558685605" sldId="361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558685605" sldId="361"/>
            <ac:spMk id="2" creationId="{CDFEEBFD-D254-C042-882F-3146931900AB}"/>
          </ac:spMkLst>
        </pc:spChg>
        <pc:spChg chg="mod">
          <ac:chgData name="Sabuj Kanti Mistry" userId="24dc186e-5d94-4669-94dd-d1b13f9f3afe" providerId="ADAL" clId="{DD2FC9B6-24DA-4530-A8B7-7F840B1A746E}" dt="2021-10-11T00:36:56.157" v="1036" actId="14100"/>
          <ac:spMkLst>
            <pc:docMk/>
            <pc:sldMk cId="3558685605" sldId="361"/>
            <ac:spMk id="8" creationId="{5969DB46-283D-43B1-A5ED-9CD429087262}"/>
          </ac:spMkLst>
        </pc:spChg>
      </pc:sldChg>
      <pc:sldChg chg="addSp delSp modSp add mod modNotes">
        <pc:chgData name="Sabuj Kanti Mistry" userId="24dc186e-5d94-4669-94dd-d1b13f9f3afe" providerId="ADAL" clId="{DD2FC9B6-24DA-4530-A8B7-7F840B1A746E}" dt="2021-10-10T22:02:56.156" v="938"/>
        <pc:sldMkLst>
          <pc:docMk/>
          <pc:sldMk cId="3883621303" sldId="362"/>
        </pc:sld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k cId="3883621303" sldId="362"/>
            <ac:spMk id="2" creationId="{CDFEEBFD-D254-C042-882F-3146931900AB}"/>
          </ac:spMkLst>
        </pc:spChg>
        <pc:spChg chg="del mod">
          <ac:chgData name="Sabuj Kanti Mistry" userId="24dc186e-5d94-4669-94dd-d1b13f9f3afe" providerId="ADAL" clId="{DD2FC9B6-24DA-4530-A8B7-7F840B1A746E}" dt="2021-10-09T01:44:38.776" v="648" actId="478"/>
          <ac:spMkLst>
            <pc:docMk/>
            <pc:sldMk cId="3883621303" sldId="362"/>
            <ac:spMk id="8" creationId="{5969DB46-283D-43B1-A5ED-9CD429087262}"/>
          </ac:spMkLst>
        </pc:spChg>
        <pc:picChg chg="add mod">
          <ac:chgData name="Sabuj Kanti Mistry" userId="24dc186e-5d94-4669-94dd-d1b13f9f3afe" providerId="ADAL" clId="{DD2FC9B6-24DA-4530-A8B7-7F840B1A746E}" dt="2021-10-10T22:02:56.156" v="938"/>
          <ac:picMkLst>
            <pc:docMk/>
            <pc:sldMk cId="3883621303" sldId="362"/>
            <ac:picMk id="4" creationId="{70DD0C5E-80D2-4EEC-A01E-8720393A9A56}"/>
          </ac:picMkLst>
        </pc:picChg>
      </pc:sldChg>
      <pc:sldMasterChg chg="modSp modSldLayout">
        <pc:chgData name="Sabuj Kanti Mistry" userId="24dc186e-5d94-4669-94dd-d1b13f9f3afe" providerId="ADAL" clId="{DD2FC9B6-24DA-4530-A8B7-7F840B1A746E}" dt="2021-10-10T22:02:56.156" v="938"/>
        <pc:sldMasterMkLst>
          <pc:docMk/>
          <pc:sldMasterMk cId="0" sldId="2147483648"/>
        </pc:sldMasterMkLst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asterMk cId="0" sldId="2147483648"/>
            <ac:spMk id="1029" creationId="{00000000-0000-0000-0000-000000000000}"/>
          </ac:spMkLst>
        </pc:spChg>
        <pc:spChg chg="mod">
          <ac:chgData name="Sabuj Kanti Mistry" userId="24dc186e-5d94-4669-94dd-d1b13f9f3afe" providerId="ADAL" clId="{DD2FC9B6-24DA-4530-A8B7-7F840B1A746E}" dt="2021-10-10T22:02:56.156" v="938"/>
          <ac:spMkLst>
            <pc:docMk/>
            <pc:sldMasterMk cId="0" sldId="2147483648"/>
            <ac:spMk id="1030" creationId="{00000000-0000-0000-0000-000000000000}"/>
          </ac:spMkLst>
        </pc:spChg>
        <pc:picChg chg="mod">
          <ac:chgData name="Sabuj Kanti Mistry" userId="24dc186e-5d94-4669-94dd-d1b13f9f3afe" providerId="ADAL" clId="{DD2FC9B6-24DA-4530-A8B7-7F840B1A746E}" dt="2021-10-10T22:02:56.156" v="938"/>
          <ac:picMkLst>
            <pc:docMk/>
            <pc:sldMasterMk cId="0" sldId="2147483648"/>
            <ac:picMk id="2" creationId="{00000000-0000-0000-0000-000000000000}"/>
          </ac:picMkLst>
        </pc:picChg>
        <pc:sldLayoutChg chg="modSp">
          <pc:chgData name="Sabuj Kanti Mistry" userId="24dc186e-5d94-4669-94dd-d1b13f9f3afe" providerId="ADAL" clId="{DD2FC9B6-24DA-4530-A8B7-7F840B1A746E}" dt="2021-10-10T22:02:56.156" v="938"/>
          <pc:sldLayoutMkLst>
            <pc:docMk/>
            <pc:sldMasterMk cId="0" sldId="2147483648"/>
            <pc:sldLayoutMk cId="1105395954" sldId="2147484090"/>
          </pc:sldLayoutMkLst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1105395954" sldId="2147484090"/>
              <ac:spMk id="8" creationId="{00000000-0000-0000-0000-000000000000}"/>
            </ac:spMkLst>
          </pc:spChg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1105395954" sldId="2147484090"/>
              <ac:spMk id="10" creationId="{00000000-0000-0000-0000-000000000000}"/>
            </ac:spMkLst>
          </pc:spChg>
        </pc:sldLayoutChg>
        <pc:sldLayoutChg chg="modSp">
          <pc:chgData name="Sabuj Kanti Mistry" userId="24dc186e-5d94-4669-94dd-d1b13f9f3afe" providerId="ADAL" clId="{DD2FC9B6-24DA-4530-A8B7-7F840B1A746E}" dt="2021-10-10T22:02:56.156" v="938"/>
          <pc:sldLayoutMkLst>
            <pc:docMk/>
            <pc:sldMasterMk cId="0" sldId="2147483648"/>
            <pc:sldLayoutMk cId="508768681" sldId="2147484091"/>
          </pc:sldLayoutMkLst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508768681" sldId="2147484091"/>
              <ac:spMk id="6" creationId="{00000000-0000-0000-0000-000000000000}"/>
            </ac:spMkLst>
          </pc:spChg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508768681" sldId="2147484091"/>
              <ac:spMk id="8" creationId="{00000000-0000-0000-0000-000000000000}"/>
            </ac:spMkLst>
          </pc:spChg>
        </pc:sldLayoutChg>
        <pc:sldLayoutChg chg="modSp">
          <pc:chgData name="Sabuj Kanti Mistry" userId="24dc186e-5d94-4669-94dd-d1b13f9f3afe" providerId="ADAL" clId="{DD2FC9B6-24DA-4530-A8B7-7F840B1A746E}" dt="2021-10-10T22:02:56.156" v="938"/>
          <pc:sldLayoutMkLst>
            <pc:docMk/>
            <pc:sldMasterMk cId="0" sldId="2147483648"/>
            <pc:sldLayoutMk cId="1742822860" sldId="2147484092"/>
          </pc:sldLayoutMkLst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1742822860" sldId="2147484092"/>
              <ac:spMk id="12" creationId="{00000000-0000-0000-0000-000000000000}"/>
            </ac:spMkLst>
          </pc:spChg>
        </pc:sldLayoutChg>
        <pc:sldLayoutChg chg="modSp">
          <pc:chgData name="Sabuj Kanti Mistry" userId="24dc186e-5d94-4669-94dd-d1b13f9f3afe" providerId="ADAL" clId="{DD2FC9B6-24DA-4530-A8B7-7F840B1A746E}" dt="2021-10-10T22:02:56.156" v="938"/>
          <pc:sldLayoutMkLst>
            <pc:docMk/>
            <pc:sldMasterMk cId="0" sldId="2147483648"/>
            <pc:sldLayoutMk cId="278629732" sldId="2147484094"/>
          </pc:sldLayoutMkLst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278629732" sldId="2147484094"/>
              <ac:spMk id="7" creationId="{00000000-0000-0000-0000-000000000000}"/>
            </ac:spMkLst>
          </pc:spChg>
          <pc:picChg chg="mod">
            <ac:chgData name="Sabuj Kanti Mistry" userId="24dc186e-5d94-4669-94dd-d1b13f9f3afe" providerId="ADAL" clId="{DD2FC9B6-24DA-4530-A8B7-7F840B1A746E}" dt="2021-10-10T22:02:56.156" v="938"/>
            <ac:picMkLst>
              <pc:docMk/>
              <pc:sldMasterMk cId="0" sldId="2147483648"/>
              <pc:sldLayoutMk cId="278629732" sldId="2147484094"/>
              <ac:picMk id="2" creationId="{00000000-0000-0000-0000-000000000000}"/>
            </ac:picMkLst>
          </pc:picChg>
        </pc:sldLayoutChg>
        <pc:sldLayoutChg chg="modSp">
          <pc:chgData name="Sabuj Kanti Mistry" userId="24dc186e-5d94-4669-94dd-d1b13f9f3afe" providerId="ADAL" clId="{DD2FC9B6-24DA-4530-A8B7-7F840B1A746E}" dt="2021-10-10T22:02:56.156" v="938"/>
          <pc:sldLayoutMkLst>
            <pc:docMk/>
            <pc:sldMasterMk cId="0" sldId="2147483648"/>
            <pc:sldLayoutMk cId="2495521067" sldId="2147484095"/>
          </pc:sldLayoutMkLst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2495521067" sldId="2147484095"/>
              <ac:spMk id="17" creationId="{00000000-0000-0000-0000-000000000000}"/>
            </ac:spMkLst>
          </pc:spChg>
          <pc:spChg chg="mod">
            <ac:chgData name="Sabuj Kanti Mistry" userId="24dc186e-5d94-4669-94dd-d1b13f9f3afe" providerId="ADAL" clId="{DD2FC9B6-24DA-4530-A8B7-7F840B1A746E}" dt="2021-10-10T22:02:56.156" v="938"/>
            <ac:spMkLst>
              <pc:docMk/>
              <pc:sldMasterMk cId="0" sldId="2147483648"/>
              <pc:sldLayoutMk cId="2495521067" sldId="2147484095"/>
              <ac:spMk id="18" creationId="{00000000-0000-0000-0000-000000000000}"/>
            </ac:spMkLst>
          </pc:spChg>
          <pc:picChg chg="mod">
            <ac:chgData name="Sabuj Kanti Mistry" userId="24dc186e-5d94-4669-94dd-d1b13f9f3afe" providerId="ADAL" clId="{DD2FC9B6-24DA-4530-A8B7-7F840B1A746E}" dt="2021-10-10T22:02:56.156" v="938"/>
            <ac:picMkLst>
              <pc:docMk/>
              <pc:sldMasterMk cId="0" sldId="2147483648"/>
              <pc:sldLayoutMk cId="2495521067" sldId="2147484095"/>
              <ac:picMk id="2050" creationId="{00000000-0000-0000-0000-000000000000}"/>
            </ac:picMkLst>
          </pc:picChg>
        </pc:sldLayoutChg>
      </pc:sldMasterChg>
    </pc:docChg>
  </pc:docChgLst>
  <pc:docChgLst>
    <pc:chgData name="Janelle Farmer" userId="1f44e341-9a26-4a05-ad14-82e64f53a7c0" providerId="ADAL" clId="{672DFE74-C031-4D79-B226-EA71284F5E34}"/>
    <pc:docChg chg="addSection">
      <pc:chgData name="Janelle Farmer" userId="1f44e341-9a26-4a05-ad14-82e64f53a7c0" providerId="ADAL" clId="{672DFE74-C031-4D79-B226-EA71284F5E34}" dt="2021-10-12T02:04:05.635" v="0" actId="1123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2B5B2F-03F9-724E-B798-CFF5CCE84D03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33444-1731-E843-8BF6-09FF96577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592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5B23B26-4293-5446-92C4-FBA6152EFAB2}" type="datetime1">
              <a:rPr lang="en-US" altLang="en-US"/>
              <a:pPr/>
              <a:t>10/12/2021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21E9A2-B3A0-A346-B2EE-FDFF26B32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34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42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43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62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96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1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37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3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7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1E9A2-B3A0-A346-B2EE-FDFF26B32B2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13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6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37797" y="980728"/>
            <a:ext cx="9122833" cy="719138"/>
          </a:xfrm>
        </p:spPr>
        <p:txBody>
          <a:bodyPr anchor="ctr"/>
          <a:lstStyle>
            <a:lvl1pPr>
              <a:spcBef>
                <a:spcPts val="600"/>
              </a:spcBef>
              <a:defRPr sz="1800" b="1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62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4417" y="433388"/>
            <a:ext cx="10945283" cy="461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24417" y="1227138"/>
            <a:ext cx="10945283" cy="460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9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1296" y="1227138"/>
            <a:ext cx="5280000" cy="46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89700" y="1227137"/>
            <a:ext cx="5280000" cy="46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76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475200"/>
            <a:ext cx="10972800" cy="461665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+mj-lt"/>
                <a:cs typeface="Microsoft Sans Serif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3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" y="1412776"/>
            <a:ext cx="12188832" cy="2155522"/>
          </a:xfrm>
          <a:prstGeom prst="rect">
            <a:avLst/>
          </a:prstGeom>
          <a:noFill/>
        </p:spPr>
      </p:pic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56000" y="1674001"/>
            <a:ext cx="7584016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56000" y="2224800"/>
            <a:ext cx="7586133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52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624417" y="433388"/>
            <a:ext cx="1094528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64"/>
          </a:xfrm>
          <a:prstGeom prst="rect">
            <a:avLst/>
          </a:prstGeom>
        </p:spPr>
      </p:pic>
      <p:sp>
        <p:nvSpPr>
          <p:cNvPr id="1030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24417" y="1225551"/>
            <a:ext cx="109728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</a:t>
            </a:r>
          </a:p>
          <a:p>
            <a:pPr lvl="4"/>
            <a:r>
              <a:rPr lang="en-US" altLang="en-US"/>
              <a:t>Fifth level</a:t>
            </a:r>
          </a:p>
          <a:p>
            <a:pPr lvl="3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0" r:id="rId2"/>
    <p:sldLayoutId id="2147484091" r:id="rId3"/>
    <p:sldLayoutId id="2147484092" r:id="rId4"/>
    <p:sldLayoutId id="2147484093" r:id="rId5"/>
    <p:sldLayoutId id="2147484095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69875" indent="-269875" algn="l" rtl="0" eaLnBrk="1" fontAlgn="base" hangingPunct="1">
        <a:spcBef>
          <a:spcPts val="9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39750" indent="-269875" algn="l" rtl="0" eaLnBrk="1" fontAlgn="base" hangingPunct="1">
        <a:spcBef>
          <a:spcPts val="600"/>
        </a:spcBef>
        <a:spcAft>
          <a:spcPct val="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3pPr>
      <a:lvl4pPr marL="809625" indent="-269875" algn="l" rtl="0" eaLnBrk="1" fontAlgn="base" hangingPunct="1">
        <a:spcBef>
          <a:spcPts val="600"/>
        </a:spcBef>
        <a:spcAft>
          <a:spcPct val="0"/>
        </a:spcAft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4pPr>
      <a:lvl5pPr marL="1095375" indent="-285750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16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bujkanti.mistry@unsw.edu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igncouncil.org.uk/resources/guide/design-methods-developing-servic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63752" y="1844824"/>
            <a:ext cx="6192068" cy="864096"/>
          </a:xfrm>
        </p:spPr>
        <p:txBody>
          <a:bodyPr/>
          <a:lstStyle/>
          <a:p>
            <a:pPr algn="ctr"/>
            <a:r>
              <a:rPr lang="en-AU" sz="2400" b="1" dirty="0"/>
              <a:t>Centre for Primary  Health Care and Equity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DB21A4-F3CB-4062-A475-B7540362E5B7}"/>
              </a:ext>
            </a:extLst>
          </p:cNvPr>
          <p:cNvSpPr txBox="1">
            <a:spLocks/>
          </p:cNvSpPr>
          <p:nvPr/>
        </p:nvSpPr>
        <p:spPr bwMode="auto">
          <a:xfrm>
            <a:off x="1524000" y="3892946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defRPr>
            </a:lvl1pPr>
            <a:lvl2pPr marL="269875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53975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95375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Learning from a codesign exercise aimed at developing a navigation intervention in general practice setting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CF82A4-CF6D-4257-8A52-4C8F8838EEB0}"/>
              </a:ext>
            </a:extLst>
          </p:cNvPr>
          <p:cNvSpPr/>
          <p:nvPr/>
        </p:nvSpPr>
        <p:spPr>
          <a:xfrm>
            <a:off x="2783632" y="44705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  <a:latin typeface="Open Sans"/>
              </a:rPr>
              <a:t>CPHCE Annual Forum 2021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F3B87-4181-4047-95D7-141C709E011E}"/>
              </a:ext>
            </a:extLst>
          </p:cNvPr>
          <p:cNvSpPr txBox="1">
            <a:spLocks/>
          </p:cNvSpPr>
          <p:nvPr/>
        </p:nvSpPr>
        <p:spPr bwMode="auto">
          <a:xfrm>
            <a:off x="2135560" y="5085184"/>
            <a:ext cx="8244408" cy="95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defRPr>
            </a:lvl1pPr>
            <a:lvl2pPr marL="269875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53975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95375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b="1" dirty="0">
                <a:solidFill>
                  <a:srgbClr val="FF0000"/>
                </a:solidFill>
              </a:rPr>
              <a:t>Sabuj Kanti Mistry</a:t>
            </a:r>
          </a:p>
          <a:p>
            <a:pPr algn="ctr">
              <a:spcBef>
                <a:spcPts val="0"/>
              </a:spcBef>
            </a:pPr>
            <a:r>
              <a:rPr lang="en-AU" b="1" dirty="0">
                <a:solidFill>
                  <a:srgbClr val="FF0000"/>
                </a:solidFill>
              </a:rPr>
              <a:t>A/prof Elizabeth Harris</a:t>
            </a:r>
          </a:p>
          <a:p>
            <a:pPr algn="ctr">
              <a:spcBef>
                <a:spcPts val="0"/>
              </a:spcBef>
            </a:pPr>
            <a:r>
              <a:rPr lang="en-AU" b="1" dirty="0">
                <a:solidFill>
                  <a:srgbClr val="FF0000"/>
                </a:solidFill>
              </a:rPr>
              <a:t>Scientia Professor Mark Harris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50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FDCFBF-2916-44CC-9EF1-5D429A250812}"/>
              </a:ext>
            </a:extLst>
          </p:cNvPr>
          <p:cNvSpPr txBox="1">
            <a:spLocks/>
          </p:cNvSpPr>
          <p:nvPr/>
        </p:nvSpPr>
        <p:spPr bwMode="auto">
          <a:xfrm>
            <a:off x="869298" y="1196752"/>
            <a:ext cx="51546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Acknowledgements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7E33B4-B904-4EAC-9FA0-D85DF7919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636912"/>
            <a:ext cx="2656572" cy="199242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73A96BD-C8FE-487E-9312-B3A089F8E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10" y="2132856"/>
            <a:ext cx="2716695" cy="2716695"/>
          </a:xfrm>
          <a:prstGeom prst="rect">
            <a:avLst/>
          </a:prstGeom>
        </p:spPr>
      </p:pic>
      <p:pic>
        <p:nvPicPr>
          <p:cNvPr id="1026" name="Picture 1" descr="http://internal.health.nsw.gov.au/communications/e-signatures/images/NSW-Health-Sydney-LH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356992"/>
            <a:ext cx="3979715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54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tionary, knife&#10;&#10;Description automatically generated">
            <a:extLst>
              <a:ext uri="{FF2B5EF4-FFF2-40B4-BE49-F238E27FC236}">
                <a16:creationId xmlns:a16="http://schemas.microsoft.com/office/drawing/2014/main" id="{47C39ED7-EDA5-442B-8546-4AB479A08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21451"/>
          <a:stretch/>
        </p:blipFill>
        <p:spPr>
          <a:xfrm>
            <a:off x="2351584" y="2702251"/>
            <a:ext cx="7530324" cy="30243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8FDCFBF-2916-44CC-9EF1-5D429A250812}"/>
              </a:ext>
            </a:extLst>
          </p:cNvPr>
          <p:cNvSpPr txBox="1">
            <a:spLocks/>
          </p:cNvSpPr>
          <p:nvPr/>
        </p:nvSpPr>
        <p:spPr bwMode="auto">
          <a:xfrm>
            <a:off x="551384" y="787930"/>
            <a:ext cx="720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Contact Details: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FDCFBF-2916-44CC-9EF1-5D429A250812}"/>
              </a:ext>
            </a:extLst>
          </p:cNvPr>
          <p:cNvSpPr txBox="1">
            <a:spLocks/>
          </p:cNvSpPr>
          <p:nvPr/>
        </p:nvSpPr>
        <p:spPr bwMode="auto">
          <a:xfrm>
            <a:off x="1417111" y="1416258"/>
            <a:ext cx="633476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AU" sz="2800" b="0" dirty="0">
                <a:solidFill>
                  <a:srgbClr val="000000"/>
                </a:solidFill>
              </a:rPr>
              <a:t>Sabuj Kanti Mistry</a:t>
            </a:r>
          </a:p>
          <a:p>
            <a:pPr>
              <a:spcBef>
                <a:spcPts val="0"/>
              </a:spcBef>
            </a:pPr>
            <a:r>
              <a:rPr lang="en-AU" sz="2800" b="0" dirty="0">
                <a:solidFill>
                  <a:srgbClr val="000000"/>
                </a:solidFill>
                <a:hlinkClick r:id="rId4"/>
              </a:rPr>
              <a:t>sabujkanti.mistry@unsw.edu.au</a:t>
            </a:r>
            <a:r>
              <a:rPr lang="en-AU" sz="2800" b="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AU" sz="2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3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9536D7-2ACC-48B0-81E0-50C9E49CCF05}"/>
              </a:ext>
            </a:extLst>
          </p:cNvPr>
          <p:cNvSpPr/>
          <p:nvPr/>
        </p:nvSpPr>
        <p:spPr>
          <a:xfrm>
            <a:off x="1703512" y="2204864"/>
            <a:ext cx="8578155" cy="266429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People from culturally and linguistically diverse background face difficulties </a:t>
            </a:r>
            <a:r>
              <a:rPr lang="en-US" dirty="0">
                <a:solidFill>
                  <a:srgbClr val="C00000"/>
                </a:solidFill>
              </a:rPr>
              <a:t>accessing health and social care services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Involving </a:t>
            </a:r>
            <a:r>
              <a:rPr lang="en-US" dirty="0">
                <a:solidFill>
                  <a:srgbClr val="C00000"/>
                </a:solidFill>
              </a:rPr>
              <a:t>community navigators </a:t>
            </a:r>
            <a:r>
              <a:rPr lang="en-US" dirty="0">
                <a:solidFill>
                  <a:schemeClr val="tx1"/>
                </a:solidFill>
              </a:rPr>
              <a:t>is a potential way of addressing it (Mistry et al. 2021)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7BE2C-F0D4-4E2A-9552-35D0869B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03" y="1172778"/>
            <a:ext cx="9649072" cy="1107996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Is there difficulty in healthcare navigation?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B6296-2C9D-4C38-9147-66BCDC50F40B}"/>
              </a:ext>
            </a:extLst>
          </p:cNvPr>
          <p:cNvSpPr txBox="1"/>
          <p:nvPr/>
        </p:nvSpPr>
        <p:spPr>
          <a:xfrm>
            <a:off x="1991520" y="6396336"/>
            <a:ext cx="756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Mistry, S.K., Harris, E. and Harris, M., 2021. Community Health Workers as Healthcare Navigators in Primary Care Chronic Disease Management: a Systematic Review.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General Internal Medicine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pp.1-17.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8433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9536D7-2ACC-48B0-81E0-50C9E49CCF05}"/>
              </a:ext>
            </a:extLst>
          </p:cNvPr>
          <p:cNvSpPr/>
          <p:nvPr/>
        </p:nvSpPr>
        <p:spPr>
          <a:xfrm>
            <a:off x="1415480" y="2132856"/>
            <a:ext cx="9217024" cy="264879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Patients are traditionally considered </a:t>
            </a:r>
            <a:r>
              <a:rPr lang="en-US" dirty="0">
                <a:solidFill>
                  <a:srgbClr val="FF0000"/>
                </a:solidFill>
              </a:rPr>
              <a:t>passive recipients </a:t>
            </a:r>
            <a:r>
              <a:rPr lang="en-US" dirty="0">
                <a:solidFill>
                  <a:schemeClr val="tx1"/>
                </a:solidFill>
              </a:rPr>
              <a:t>of health interventions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the co-design approach, both </a:t>
            </a:r>
            <a:r>
              <a:rPr lang="en-US" dirty="0">
                <a:solidFill>
                  <a:srgbClr val="FF0000"/>
                </a:solidFill>
              </a:rPr>
              <a:t>health service providers and consumer experiences</a:t>
            </a:r>
            <a:r>
              <a:rPr lang="en-US" dirty="0">
                <a:solidFill>
                  <a:schemeClr val="tx1"/>
                </a:solidFill>
              </a:rPr>
              <a:t> are considered in the design process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This research aimed at </a:t>
            </a:r>
            <a:r>
              <a:rPr lang="en-US" dirty="0">
                <a:solidFill>
                  <a:srgbClr val="FF0000"/>
                </a:solidFill>
              </a:rPr>
              <a:t>co-designing a navigation intervention </a:t>
            </a:r>
            <a:r>
              <a:rPr lang="en-US" dirty="0">
                <a:solidFill>
                  <a:schemeClr val="tx1"/>
                </a:solidFill>
              </a:rPr>
              <a:t>in general practice setting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F7BE2C-F0D4-4E2A-9552-35D0869B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980728"/>
            <a:ext cx="8290148" cy="553998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Co-designing an intervention</a:t>
            </a:r>
          </a:p>
        </p:txBody>
      </p:sp>
    </p:spTree>
    <p:extLst>
      <p:ext uri="{BB962C8B-B14F-4D97-AF65-F5344CB8AC3E}">
        <p14:creationId xmlns:p14="http://schemas.microsoft.com/office/powerpoint/2010/main" val="357720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744F2F-E1AA-4E64-AC10-97B97C1828DC}"/>
              </a:ext>
            </a:extLst>
          </p:cNvPr>
          <p:cNvSpPr txBox="1"/>
          <p:nvPr/>
        </p:nvSpPr>
        <p:spPr>
          <a:xfrm>
            <a:off x="551384" y="2395693"/>
            <a:ext cx="19442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AU" sz="1800" dirty="0"/>
              <a:t>The double diamond method of design process </a:t>
            </a:r>
          </a:p>
          <a:p>
            <a:pPr>
              <a:buClr>
                <a:srgbClr val="C00000"/>
              </a:buClr>
            </a:pPr>
            <a:r>
              <a:rPr lang="en-AU" sz="1800" dirty="0"/>
              <a:t>(Design Council, 2015)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70B9454-42C1-43BB-83CC-13305A159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90" y="417453"/>
            <a:ext cx="9582010" cy="5616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4613AD-AFD8-43C1-93E4-2FDBF8EDF7E2}"/>
              </a:ext>
            </a:extLst>
          </p:cNvPr>
          <p:cNvSpPr txBox="1"/>
          <p:nvPr/>
        </p:nvSpPr>
        <p:spPr>
          <a:xfrm>
            <a:off x="423268" y="6343928"/>
            <a:ext cx="7400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Design Council. Design methods for developing services 2015 [05/03/2021]. Available from: </a:t>
            </a:r>
            <a:r>
              <a:rPr lang="en-A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https://www.designcouncil.org.uk/resources/guide/design-methods-developing-services</a:t>
            </a:r>
            <a:r>
              <a:rPr lang="en-A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AU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FEEBFD-D254-C042-882F-31469319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66" y="1773519"/>
            <a:ext cx="8208962" cy="492443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4526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EBFD-D254-C042-882F-31469319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764704"/>
            <a:ext cx="8208962" cy="492443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Methods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9DB46-283D-43B1-A5ED-9CD429087262}"/>
              </a:ext>
            </a:extLst>
          </p:cNvPr>
          <p:cNvSpPr txBox="1">
            <a:spLocks/>
          </p:cNvSpPr>
          <p:nvPr/>
        </p:nvSpPr>
        <p:spPr bwMode="auto">
          <a:xfrm>
            <a:off x="1631504" y="1484784"/>
            <a:ext cx="95770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defRPr>
            </a:lvl1pPr>
            <a:lvl2pPr marL="269875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53975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95375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067A8"/>
                </a:solidFill>
              </a:rPr>
              <a:t>Preparation: </a:t>
            </a:r>
            <a:r>
              <a:rPr lang="en-AU" sz="2200" dirty="0"/>
              <a:t>Pre-workshop consultations with patients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067A8"/>
                </a:solidFill>
              </a:rPr>
              <a:t>Codesign workshop: </a:t>
            </a:r>
            <a:r>
              <a:rPr lang="en-AU" sz="2200" dirty="0"/>
              <a:t>Two online workshops using zoom platform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067A8"/>
                </a:solidFill>
              </a:rPr>
              <a:t>Codesign partners: </a:t>
            </a:r>
            <a:r>
              <a:rPr lang="en-US" sz="2200" dirty="0"/>
              <a:t>patients, their caregivers, general practice staff, researchers, CHWs and other stakeholders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067A8"/>
                </a:solidFill>
              </a:rPr>
              <a:t>Process: </a:t>
            </a:r>
            <a:r>
              <a:rPr lang="en-US" sz="2200" dirty="0"/>
              <a:t>Brainstorm </a:t>
            </a:r>
            <a:r>
              <a:rPr lang="en-US" sz="2200" dirty="0">
                <a:solidFill>
                  <a:srgbClr val="C00000"/>
                </a:solidFill>
              </a:rPr>
              <a:t>improvement ideas </a:t>
            </a:r>
            <a:r>
              <a:rPr lang="en-US" sz="2200" dirty="0"/>
              <a:t>and ways to </a:t>
            </a:r>
            <a:r>
              <a:rPr lang="en-US" sz="2200" dirty="0">
                <a:solidFill>
                  <a:srgbClr val="C00000"/>
                </a:solidFill>
              </a:rPr>
              <a:t>implement them in clinical practice</a:t>
            </a:r>
            <a:endParaRPr lang="en-US" sz="2200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067A8"/>
                </a:solidFill>
              </a:rPr>
              <a:t>Techniques: </a:t>
            </a:r>
            <a:r>
              <a:rPr lang="en-US" sz="2200" dirty="0"/>
              <a:t>Breakout rooms, Zoom whiteboard, case discussion and visual presentation of ideas</a:t>
            </a:r>
            <a:endParaRPr lang="en-AU" sz="2200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067A8"/>
                </a:solidFill>
              </a:rPr>
              <a:t>Data: </a:t>
            </a:r>
            <a:r>
              <a:rPr lang="en-AU" sz="2200" dirty="0"/>
              <a:t>Audio recorded, transcribed, thematic analysis</a:t>
            </a:r>
            <a:endParaRPr lang="en-AU" sz="2200" dirty="0">
              <a:solidFill>
                <a:srgbClr val="0067A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rgbClr val="0067A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rgbClr val="0067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EBFD-D254-C042-882F-31469319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42298"/>
            <a:ext cx="8208962" cy="4619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Methods</a:t>
            </a:r>
          </a:p>
        </p:txBody>
      </p:sp>
      <p:pic>
        <p:nvPicPr>
          <p:cNvPr id="4" name="Picture 3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70DD0C5E-80D2-4EEC-A01E-8720393A9A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4"/>
          <a:stretch/>
        </p:blipFill>
        <p:spPr>
          <a:xfrm>
            <a:off x="983432" y="772837"/>
            <a:ext cx="10153128" cy="52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EBFD-D254-C042-882F-31469319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548680"/>
            <a:ext cx="8208962" cy="553998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Outputs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9DB46-283D-43B1-A5ED-9CD429087262}"/>
              </a:ext>
            </a:extLst>
          </p:cNvPr>
          <p:cNvSpPr txBox="1">
            <a:spLocks/>
          </p:cNvSpPr>
          <p:nvPr/>
        </p:nvSpPr>
        <p:spPr bwMode="auto">
          <a:xfrm>
            <a:off x="947453" y="1268760"/>
            <a:ext cx="79928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defRPr>
            </a:lvl1pPr>
            <a:lvl2pPr marL="269875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53975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95375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67A8"/>
                </a:solidFill>
                <a:latin typeface="+mn-lt"/>
              </a:rPr>
              <a:t>Priority navigation problems identified: </a:t>
            </a:r>
            <a:r>
              <a:rPr lang="en-AU" dirty="0">
                <a:latin typeface="+mn-lt"/>
              </a:rPr>
              <a:t>Inadequate health literacy, </a:t>
            </a:r>
            <a:r>
              <a:rPr lang="en-US" dirty="0">
                <a:latin typeface="+mn-lt"/>
              </a:rPr>
              <a:t>cultural and language barriers, problems navigating specialist services and local resources, lack of trust and comfort with health services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67A8"/>
                </a:solidFill>
                <a:latin typeface="+mn-lt"/>
              </a:rPr>
              <a:t>Potential roles of navigators:</a:t>
            </a:r>
            <a:endParaRPr lang="en-US" b="1" dirty="0">
              <a:latin typeface="+mn-lt"/>
            </a:endParaRP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Health education</a:t>
            </a: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Help making appointments</a:t>
            </a: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Help navigating health services </a:t>
            </a: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Inform patients about the local resources and education groups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67A8"/>
                </a:solidFill>
                <a:latin typeface="+mn-lt"/>
              </a:rPr>
              <a:t>Considerations for navigator roles:</a:t>
            </a:r>
            <a:endParaRPr lang="en-US" b="1" dirty="0">
              <a:latin typeface="+mn-lt"/>
            </a:endParaRP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Recruitment from the same community</a:t>
            </a: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Proper training and supervision</a:t>
            </a: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Clear role definition</a:t>
            </a:r>
          </a:p>
          <a:p>
            <a:pPr marL="1038225" lvl="4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/>
              <a:t>Privacy, confidentiality, professionalism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t="4089" r="15553" b="4550"/>
          <a:stretch/>
        </p:blipFill>
        <p:spPr>
          <a:xfrm flipH="1">
            <a:off x="7896200" y="2060848"/>
            <a:ext cx="3503419" cy="3600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EBFD-D254-C042-882F-31469319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92696"/>
            <a:ext cx="8208962" cy="492443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Lessons learned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9DB46-283D-43B1-A5ED-9CD429087262}"/>
              </a:ext>
            </a:extLst>
          </p:cNvPr>
          <p:cNvSpPr txBox="1">
            <a:spLocks/>
          </p:cNvSpPr>
          <p:nvPr/>
        </p:nvSpPr>
        <p:spPr bwMode="auto">
          <a:xfrm>
            <a:off x="551384" y="1412776"/>
            <a:ext cx="75608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defRPr>
            </a:lvl1pPr>
            <a:lvl2pPr marL="269875" indent="-269875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539750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3pPr>
            <a:lvl4pPr marL="809625" indent="-269875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4pPr>
            <a:lvl5pPr marL="1095375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ヒラギノ角ゴ Pro W3" pitchFamily="-60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a typeface="Calibri" panose="020F0502020204030204" pitchFamily="34" charset="0"/>
              </a:rPr>
              <a:t>Different perspectives of partners 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complemented each other</a:t>
            </a: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Difference in thought process </a:t>
            </a:r>
            <a:r>
              <a:rPr lang="en-US" sz="2000" dirty="0">
                <a:ea typeface="Calibri" panose="020F0502020204030204" pitchFamily="34" charset="0"/>
              </a:rPr>
              <a:t>among codesign partners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a typeface="Calibri" panose="020F0502020204030204" pitchFamily="34" charset="0"/>
              </a:rPr>
              <a:t>It was difficult to move the discussion from 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problem to solution </a:t>
            </a: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a typeface="Calibri" panose="020F0502020204030204" pitchFamily="34" charset="0"/>
              </a:rPr>
              <a:t>Two workshops were just enough</a:t>
            </a: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Communication skills of the patients </a:t>
            </a:r>
            <a:r>
              <a:rPr lang="en-US" sz="2000" dirty="0">
                <a:ea typeface="Calibri" panose="020F0502020204030204" pitchFamily="34" charset="0"/>
              </a:rPr>
              <a:t>are important</a:t>
            </a: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Pre-workshop consultation </a:t>
            </a:r>
            <a:r>
              <a:rPr lang="en-US" sz="2000" dirty="0">
                <a:ea typeface="Calibri" panose="020F0502020204030204" pitchFamily="34" charset="0"/>
              </a:rPr>
              <a:t>was useful to ensure 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patient engagement</a:t>
            </a: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a typeface="Calibri" panose="020F0502020204030204" pitchFamily="34" charset="0"/>
              </a:rPr>
              <a:t>Zoom went reasonably well, easier for the provider but 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difficult for the patients</a:t>
            </a: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a typeface="Calibri" panose="020F0502020204030204" pitchFamily="34" charset="0"/>
              </a:rPr>
              <a:t>Having 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live supervision </a:t>
            </a:r>
            <a:r>
              <a:rPr lang="en-US" sz="2000" dirty="0">
                <a:ea typeface="Calibri" panose="020F0502020204030204" pitchFamily="34" charset="0"/>
              </a:rPr>
              <a:t>was crucial for patients, invited in the </a:t>
            </a:r>
            <a:r>
              <a:rPr lang="en-US" sz="2000" dirty="0" err="1">
                <a:ea typeface="Calibri" panose="020F0502020204030204" pitchFamily="34" charset="0"/>
              </a:rPr>
              <a:t>centre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</a:p>
          <a:p>
            <a:pPr marL="482600" lvl="2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ea typeface="Calibri" panose="020F0502020204030204" pitchFamily="34" charset="0"/>
              </a:rPr>
              <a:t>Non-mixed group small group discussion was effective for </a:t>
            </a:r>
            <a:r>
              <a:rPr lang="en-US" sz="2000" dirty="0">
                <a:solidFill>
                  <a:srgbClr val="C00000"/>
                </a:solidFill>
                <a:ea typeface="Calibri" panose="020F0502020204030204" pitchFamily="34" charset="0"/>
              </a:rPr>
              <a:t>power balance </a:t>
            </a:r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28147D77-111F-47B0-B39C-996025CBD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772816"/>
            <a:ext cx="2800084" cy="36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A69330-096B-4024-8B43-A5CE5244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09021"/>
            <a:ext cx="8208962" cy="553998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What next?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984E545D-D57B-B548-B0C7-703BCF14E69B}"/>
              </a:ext>
            </a:extLst>
          </p:cNvPr>
          <p:cNvSpPr/>
          <p:nvPr/>
        </p:nvSpPr>
        <p:spPr>
          <a:xfrm>
            <a:off x="7261756" y="109274"/>
            <a:ext cx="1245555" cy="6879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7" h="21578" extrusionOk="0">
                <a:moveTo>
                  <a:pt x="20958" y="1974"/>
                </a:moveTo>
                <a:lnTo>
                  <a:pt x="11451" y="65"/>
                </a:lnTo>
                <a:cubicBezTo>
                  <a:pt x="11016" y="-22"/>
                  <a:pt x="10304" y="-22"/>
                  <a:pt x="9862" y="64"/>
                </a:cubicBezTo>
                <a:lnTo>
                  <a:pt x="235" y="1957"/>
                </a:lnTo>
                <a:cubicBezTo>
                  <a:pt x="-207" y="2044"/>
                  <a:pt x="-5" y="2115"/>
                  <a:pt x="677" y="2115"/>
                </a:cubicBezTo>
                <a:lnTo>
                  <a:pt x="3681" y="2117"/>
                </a:lnTo>
                <a:lnTo>
                  <a:pt x="3037" y="21567"/>
                </a:lnTo>
                <a:lnTo>
                  <a:pt x="9945" y="21573"/>
                </a:lnTo>
                <a:lnTo>
                  <a:pt x="9945" y="21405"/>
                </a:lnTo>
                <a:cubicBezTo>
                  <a:pt x="9945" y="21375"/>
                  <a:pt x="10102" y="21349"/>
                  <a:pt x="10304" y="21349"/>
                </a:cubicBezTo>
                <a:cubicBezTo>
                  <a:pt x="10507" y="21349"/>
                  <a:pt x="10664" y="21374"/>
                  <a:pt x="10664" y="21405"/>
                </a:cubicBezTo>
                <a:lnTo>
                  <a:pt x="10664" y="21573"/>
                </a:lnTo>
                <a:cubicBezTo>
                  <a:pt x="10664" y="21573"/>
                  <a:pt x="10664" y="21573"/>
                  <a:pt x="10664" y="21573"/>
                </a:cubicBezTo>
                <a:lnTo>
                  <a:pt x="16860" y="21578"/>
                </a:lnTo>
                <a:lnTo>
                  <a:pt x="17504" y="2128"/>
                </a:lnTo>
                <a:lnTo>
                  <a:pt x="20509" y="2130"/>
                </a:lnTo>
                <a:cubicBezTo>
                  <a:pt x="21191" y="2131"/>
                  <a:pt x="21393" y="2060"/>
                  <a:pt x="20958" y="1974"/>
                </a:cubicBezTo>
                <a:close/>
                <a:moveTo>
                  <a:pt x="10664" y="20963"/>
                </a:moveTo>
                <a:cubicBezTo>
                  <a:pt x="10664" y="20994"/>
                  <a:pt x="10507" y="21019"/>
                  <a:pt x="10304" y="21019"/>
                </a:cubicBezTo>
                <a:cubicBezTo>
                  <a:pt x="10102" y="21019"/>
                  <a:pt x="9945" y="20995"/>
                  <a:pt x="9945" y="20963"/>
                </a:cubicBezTo>
                <a:lnTo>
                  <a:pt x="9945" y="20632"/>
                </a:lnTo>
                <a:cubicBezTo>
                  <a:pt x="9945" y="20602"/>
                  <a:pt x="10102" y="20576"/>
                  <a:pt x="10304" y="20576"/>
                </a:cubicBezTo>
                <a:cubicBezTo>
                  <a:pt x="10507" y="20576"/>
                  <a:pt x="10664" y="20601"/>
                  <a:pt x="10664" y="20632"/>
                </a:cubicBezTo>
                <a:lnTo>
                  <a:pt x="10664" y="20963"/>
                </a:lnTo>
                <a:close/>
                <a:moveTo>
                  <a:pt x="10664" y="20189"/>
                </a:moveTo>
                <a:cubicBezTo>
                  <a:pt x="10664" y="20219"/>
                  <a:pt x="10507" y="20245"/>
                  <a:pt x="10304" y="20245"/>
                </a:cubicBezTo>
                <a:cubicBezTo>
                  <a:pt x="10102" y="20245"/>
                  <a:pt x="9945" y="20220"/>
                  <a:pt x="9945" y="20189"/>
                </a:cubicBezTo>
                <a:lnTo>
                  <a:pt x="9945" y="19858"/>
                </a:lnTo>
                <a:cubicBezTo>
                  <a:pt x="9945" y="19827"/>
                  <a:pt x="10102" y="19802"/>
                  <a:pt x="10304" y="19802"/>
                </a:cubicBezTo>
                <a:cubicBezTo>
                  <a:pt x="10507" y="19802"/>
                  <a:pt x="10664" y="19826"/>
                  <a:pt x="10664" y="19858"/>
                </a:cubicBezTo>
                <a:lnTo>
                  <a:pt x="10664" y="20189"/>
                </a:lnTo>
                <a:close/>
                <a:moveTo>
                  <a:pt x="10664" y="19416"/>
                </a:moveTo>
                <a:cubicBezTo>
                  <a:pt x="10664" y="19446"/>
                  <a:pt x="10507" y="19472"/>
                  <a:pt x="10304" y="19472"/>
                </a:cubicBezTo>
                <a:cubicBezTo>
                  <a:pt x="10102" y="19472"/>
                  <a:pt x="9945" y="19447"/>
                  <a:pt x="9945" y="19416"/>
                </a:cubicBezTo>
                <a:lnTo>
                  <a:pt x="9945" y="19084"/>
                </a:lnTo>
                <a:cubicBezTo>
                  <a:pt x="9945" y="19054"/>
                  <a:pt x="10102" y="19028"/>
                  <a:pt x="10304" y="19028"/>
                </a:cubicBezTo>
                <a:cubicBezTo>
                  <a:pt x="10507" y="19028"/>
                  <a:pt x="10664" y="19053"/>
                  <a:pt x="10664" y="19084"/>
                </a:cubicBezTo>
                <a:lnTo>
                  <a:pt x="10664" y="19416"/>
                </a:lnTo>
                <a:close/>
                <a:moveTo>
                  <a:pt x="10664" y="18641"/>
                </a:moveTo>
                <a:cubicBezTo>
                  <a:pt x="10664" y="18671"/>
                  <a:pt x="10507" y="18697"/>
                  <a:pt x="10304" y="18697"/>
                </a:cubicBezTo>
                <a:cubicBezTo>
                  <a:pt x="10102" y="18697"/>
                  <a:pt x="9945" y="18673"/>
                  <a:pt x="9945" y="18641"/>
                </a:cubicBezTo>
                <a:lnTo>
                  <a:pt x="9945" y="18310"/>
                </a:lnTo>
                <a:cubicBezTo>
                  <a:pt x="9945" y="18279"/>
                  <a:pt x="10102" y="18254"/>
                  <a:pt x="10304" y="18254"/>
                </a:cubicBezTo>
                <a:cubicBezTo>
                  <a:pt x="10507" y="18254"/>
                  <a:pt x="10664" y="18278"/>
                  <a:pt x="10664" y="18310"/>
                </a:cubicBezTo>
                <a:lnTo>
                  <a:pt x="10664" y="18641"/>
                </a:lnTo>
                <a:close/>
                <a:moveTo>
                  <a:pt x="10664" y="17868"/>
                </a:moveTo>
                <a:cubicBezTo>
                  <a:pt x="10664" y="17898"/>
                  <a:pt x="10507" y="17924"/>
                  <a:pt x="10304" y="17924"/>
                </a:cubicBezTo>
                <a:cubicBezTo>
                  <a:pt x="10102" y="17924"/>
                  <a:pt x="9945" y="17899"/>
                  <a:pt x="9945" y="17868"/>
                </a:cubicBezTo>
                <a:lnTo>
                  <a:pt x="9945" y="17537"/>
                </a:lnTo>
                <a:cubicBezTo>
                  <a:pt x="9945" y="17506"/>
                  <a:pt x="10102" y="17481"/>
                  <a:pt x="10304" y="17481"/>
                </a:cubicBezTo>
                <a:cubicBezTo>
                  <a:pt x="10507" y="17481"/>
                  <a:pt x="10664" y="17505"/>
                  <a:pt x="10664" y="17537"/>
                </a:cubicBezTo>
                <a:lnTo>
                  <a:pt x="10664" y="17868"/>
                </a:lnTo>
                <a:close/>
                <a:moveTo>
                  <a:pt x="10664" y="17093"/>
                </a:moveTo>
                <a:cubicBezTo>
                  <a:pt x="10664" y="17124"/>
                  <a:pt x="10507" y="17149"/>
                  <a:pt x="10304" y="17149"/>
                </a:cubicBezTo>
                <a:cubicBezTo>
                  <a:pt x="10102" y="17149"/>
                  <a:pt x="9945" y="17125"/>
                  <a:pt x="9945" y="17093"/>
                </a:cubicBezTo>
                <a:lnTo>
                  <a:pt x="9945" y="16762"/>
                </a:lnTo>
                <a:cubicBezTo>
                  <a:pt x="9945" y="16732"/>
                  <a:pt x="10102" y="16706"/>
                  <a:pt x="10304" y="16706"/>
                </a:cubicBezTo>
                <a:cubicBezTo>
                  <a:pt x="10507" y="16706"/>
                  <a:pt x="10664" y="16731"/>
                  <a:pt x="10664" y="16762"/>
                </a:cubicBezTo>
                <a:lnTo>
                  <a:pt x="10664" y="17093"/>
                </a:lnTo>
                <a:close/>
                <a:moveTo>
                  <a:pt x="10664" y="16320"/>
                </a:moveTo>
                <a:cubicBezTo>
                  <a:pt x="10664" y="16350"/>
                  <a:pt x="10507" y="16376"/>
                  <a:pt x="10304" y="16376"/>
                </a:cubicBezTo>
                <a:cubicBezTo>
                  <a:pt x="10102" y="16376"/>
                  <a:pt x="9945" y="16351"/>
                  <a:pt x="9945" y="16320"/>
                </a:cubicBezTo>
                <a:lnTo>
                  <a:pt x="9945" y="15989"/>
                </a:lnTo>
                <a:cubicBezTo>
                  <a:pt x="9945" y="15958"/>
                  <a:pt x="10102" y="15933"/>
                  <a:pt x="10304" y="15933"/>
                </a:cubicBezTo>
                <a:cubicBezTo>
                  <a:pt x="10507" y="15933"/>
                  <a:pt x="10664" y="15957"/>
                  <a:pt x="10664" y="15989"/>
                </a:cubicBezTo>
                <a:lnTo>
                  <a:pt x="10664" y="16320"/>
                </a:lnTo>
                <a:close/>
                <a:moveTo>
                  <a:pt x="10664" y="15546"/>
                </a:moveTo>
                <a:cubicBezTo>
                  <a:pt x="10664" y="15576"/>
                  <a:pt x="10507" y="15602"/>
                  <a:pt x="10304" y="15602"/>
                </a:cubicBezTo>
                <a:cubicBezTo>
                  <a:pt x="10102" y="15602"/>
                  <a:pt x="9945" y="15577"/>
                  <a:pt x="9945" y="15546"/>
                </a:cubicBezTo>
                <a:lnTo>
                  <a:pt x="9945" y="15214"/>
                </a:lnTo>
                <a:cubicBezTo>
                  <a:pt x="9945" y="15184"/>
                  <a:pt x="10102" y="15158"/>
                  <a:pt x="10304" y="15158"/>
                </a:cubicBezTo>
                <a:cubicBezTo>
                  <a:pt x="10507" y="15158"/>
                  <a:pt x="10664" y="15183"/>
                  <a:pt x="10664" y="15214"/>
                </a:cubicBezTo>
                <a:lnTo>
                  <a:pt x="10664" y="15546"/>
                </a:lnTo>
                <a:close/>
                <a:moveTo>
                  <a:pt x="10664" y="14772"/>
                </a:moveTo>
                <a:cubicBezTo>
                  <a:pt x="10664" y="14803"/>
                  <a:pt x="10507" y="14828"/>
                  <a:pt x="10304" y="14828"/>
                </a:cubicBezTo>
                <a:cubicBezTo>
                  <a:pt x="10102" y="14828"/>
                  <a:pt x="9945" y="14804"/>
                  <a:pt x="9945" y="14772"/>
                </a:cubicBezTo>
                <a:lnTo>
                  <a:pt x="9945" y="14441"/>
                </a:lnTo>
                <a:cubicBezTo>
                  <a:pt x="9945" y="14411"/>
                  <a:pt x="10102" y="14385"/>
                  <a:pt x="10304" y="14385"/>
                </a:cubicBezTo>
                <a:cubicBezTo>
                  <a:pt x="10507" y="14385"/>
                  <a:pt x="10664" y="14409"/>
                  <a:pt x="10664" y="14441"/>
                </a:cubicBezTo>
                <a:lnTo>
                  <a:pt x="10664" y="14772"/>
                </a:lnTo>
                <a:close/>
                <a:moveTo>
                  <a:pt x="10664" y="13998"/>
                </a:moveTo>
                <a:cubicBezTo>
                  <a:pt x="10664" y="14028"/>
                  <a:pt x="10507" y="14054"/>
                  <a:pt x="10304" y="14054"/>
                </a:cubicBezTo>
                <a:cubicBezTo>
                  <a:pt x="10102" y="14054"/>
                  <a:pt x="9945" y="14029"/>
                  <a:pt x="9945" y="13998"/>
                </a:cubicBezTo>
                <a:lnTo>
                  <a:pt x="9945" y="13667"/>
                </a:lnTo>
                <a:cubicBezTo>
                  <a:pt x="9945" y="13636"/>
                  <a:pt x="10102" y="13611"/>
                  <a:pt x="10304" y="13611"/>
                </a:cubicBezTo>
                <a:cubicBezTo>
                  <a:pt x="10507" y="13611"/>
                  <a:pt x="10664" y="13635"/>
                  <a:pt x="10664" y="13667"/>
                </a:cubicBezTo>
                <a:lnTo>
                  <a:pt x="10664" y="13998"/>
                </a:lnTo>
                <a:close/>
                <a:moveTo>
                  <a:pt x="10664" y="13224"/>
                </a:moveTo>
                <a:cubicBezTo>
                  <a:pt x="10664" y="13255"/>
                  <a:pt x="10507" y="13280"/>
                  <a:pt x="10304" y="13280"/>
                </a:cubicBezTo>
                <a:cubicBezTo>
                  <a:pt x="10102" y="13280"/>
                  <a:pt x="9945" y="13256"/>
                  <a:pt x="9945" y="13224"/>
                </a:cubicBezTo>
                <a:lnTo>
                  <a:pt x="9945" y="12893"/>
                </a:lnTo>
                <a:cubicBezTo>
                  <a:pt x="9945" y="12863"/>
                  <a:pt x="10102" y="12837"/>
                  <a:pt x="10304" y="12837"/>
                </a:cubicBezTo>
                <a:cubicBezTo>
                  <a:pt x="10507" y="12837"/>
                  <a:pt x="10664" y="12862"/>
                  <a:pt x="10664" y="12893"/>
                </a:cubicBezTo>
                <a:lnTo>
                  <a:pt x="10664" y="13224"/>
                </a:lnTo>
                <a:close/>
                <a:moveTo>
                  <a:pt x="10664" y="12450"/>
                </a:moveTo>
                <a:cubicBezTo>
                  <a:pt x="10664" y="12480"/>
                  <a:pt x="10507" y="12506"/>
                  <a:pt x="10304" y="12506"/>
                </a:cubicBezTo>
                <a:cubicBezTo>
                  <a:pt x="10102" y="12506"/>
                  <a:pt x="9945" y="12481"/>
                  <a:pt x="9945" y="12450"/>
                </a:cubicBezTo>
                <a:lnTo>
                  <a:pt x="9945" y="12119"/>
                </a:lnTo>
                <a:cubicBezTo>
                  <a:pt x="9945" y="12088"/>
                  <a:pt x="10102" y="12063"/>
                  <a:pt x="10304" y="12063"/>
                </a:cubicBezTo>
                <a:cubicBezTo>
                  <a:pt x="10507" y="12063"/>
                  <a:pt x="10664" y="12087"/>
                  <a:pt x="10664" y="12119"/>
                </a:cubicBezTo>
                <a:lnTo>
                  <a:pt x="10664" y="12450"/>
                </a:lnTo>
                <a:close/>
                <a:moveTo>
                  <a:pt x="10664" y="11677"/>
                </a:moveTo>
                <a:cubicBezTo>
                  <a:pt x="10664" y="11707"/>
                  <a:pt x="10507" y="11733"/>
                  <a:pt x="10304" y="11733"/>
                </a:cubicBezTo>
                <a:cubicBezTo>
                  <a:pt x="10102" y="11733"/>
                  <a:pt x="9945" y="11708"/>
                  <a:pt x="9945" y="11677"/>
                </a:cubicBezTo>
                <a:lnTo>
                  <a:pt x="9945" y="11345"/>
                </a:lnTo>
                <a:cubicBezTo>
                  <a:pt x="9945" y="11315"/>
                  <a:pt x="10102" y="11289"/>
                  <a:pt x="10304" y="11289"/>
                </a:cubicBezTo>
                <a:cubicBezTo>
                  <a:pt x="10507" y="11289"/>
                  <a:pt x="10664" y="11314"/>
                  <a:pt x="10664" y="11345"/>
                </a:cubicBezTo>
                <a:lnTo>
                  <a:pt x="10664" y="11677"/>
                </a:lnTo>
                <a:close/>
                <a:moveTo>
                  <a:pt x="10664" y="10902"/>
                </a:moveTo>
                <a:cubicBezTo>
                  <a:pt x="10664" y="10933"/>
                  <a:pt x="10507" y="10958"/>
                  <a:pt x="10304" y="10958"/>
                </a:cubicBezTo>
                <a:cubicBezTo>
                  <a:pt x="10102" y="10958"/>
                  <a:pt x="9945" y="10934"/>
                  <a:pt x="9945" y="10902"/>
                </a:cubicBezTo>
                <a:lnTo>
                  <a:pt x="9945" y="10571"/>
                </a:lnTo>
                <a:cubicBezTo>
                  <a:pt x="9945" y="10541"/>
                  <a:pt x="10102" y="10515"/>
                  <a:pt x="10304" y="10515"/>
                </a:cubicBezTo>
                <a:cubicBezTo>
                  <a:pt x="10507" y="10515"/>
                  <a:pt x="10664" y="10539"/>
                  <a:pt x="10664" y="10571"/>
                </a:cubicBezTo>
                <a:lnTo>
                  <a:pt x="10664" y="10902"/>
                </a:lnTo>
                <a:close/>
                <a:moveTo>
                  <a:pt x="10664" y="10129"/>
                </a:moveTo>
                <a:cubicBezTo>
                  <a:pt x="10664" y="10159"/>
                  <a:pt x="10507" y="10185"/>
                  <a:pt x="10304" y="10185"/>
                </a:cubicBezTo>
                <a:cubicBezTo>
                  <a:pt x="10102" y="10185"/>
                  <a:pt x="9945" y="10160"/>
                  <a:pt x="9945" y="10129"/>
                </a:cubicBezTo>
                <a:lnTo>
                  <a:pt x="9945" y="9798"/>
                </a:lnTo>
                <a:cubicBezTo>
                  <a:pt x="9945" y="9767"/>
                  <a:pt x="10102" y="9742"/>
                  <a:pt x="10304" y="9742"/>
                </a:cubicBezTo>
                <a:cubicBezTo>
                  <a:pt x="10507" y="9742"/>
                  <a:pt x="10664" y="9766"/>
                  <a:pt x="10664" y="9798"/>
                </a:cubicBezTo>
                <a:lnTo>
                  <a:pt x="10664" y="10129"/>
                </a:lnTo>
                <a:close/>
                <a:moveTo>
                  <a:pt x="10664" y="9354"/>
                </a:moveTo>
                <a:cubicBezTo>
                  <a:pt x="10664" y="9385"/>
                  <a:pt x="10507" y="9410"/>
                  <a:pt x="10304" y="9410"/>
                </a:cubicBezTo>
                <a:cubicBezTo>
                  <a:pt x="10102" y="9410"/>
                  <a:pt x="9945" y="9386"/>
                  <a:pt x="9945" y="9354"/>
                </a:cubicBezTo>
                <a:lnTo>
                  <a:pt x="9945" y="9023"/>
                </a:lnTo>
                <a:cubicBezTo>
                  <a:pt x="9945" y="8993"/>
                  <a:pt x="10102" y="8967"/>
                  <a:pt x="10304" y="8967"/>
                </a:cubicBezTo>
                <a:cubicBezTo>
                  <a:pt x="10507" y="8967"/>
                  <a:pt x="10664" y="8992"/>
                  <a:pt x="10664" y="9023"/>
                </a:cubicBezTo>
                <a:lnTo>
                  <a:pt x="10664" y="9354"/>
                </a:lnTo>
                <a:close/>
                <a:moveTo>
                  <a:pt x="10664" y="8581"/>
                </a:moveTo>
                <a:cubicBezTo>
                  <a:pt x="10664" y="8611"/>
                  <a:pt x="10507" y="8637"/>
                  <a:pt x="10304" y="8637"/>
                </a:cubicBezTo>
                <a:cubicBezTo>
                  <a:pt x="10102" y="8637"/>
                  <a:pt x="9945" y="8613"/>
                  <a:pt x="9945" y="8581"/>
                </a:cubicBezTo>
                <a:lnTo>
                  <a:pt x="9945" y="8250"/>
                </a:lnTo>
                <a:cubicBezTo>
                  <a:pt x="9945" y="8220"/>
                  <a:pt x="10102" y="8194"/>
                  <a:pt x="10304" y="8194"/>
                </a:cubicBezTo>
                <a:cubicBezTo>
                  <a:pt x="10507" y="8194"/>
                  <a:pt x="10664" y="8218"/>
                  <a:pt x="10664" y="8250"/>
                </a:cubicBezTo>
                <a:lnTo>
                  <a:pt x="10664" y="8581"/>
                </a:lnTo>
                <a:close/>
                <a:moveTo>
                  <a:pt x="10664" y="7807"/>
                </a:moveTo>
                <a:cubicBezTo>
                  <a:pt x="10664" y="7837"/>
                  <a:pt x="10507" y="7863"/>
                  <a:pt x="10304" y="7863"/>
                </a:cubicBezTo>
                <a:cubicBezTo>
                  <a:pt x="10102" y="7863"/>
                  <a:pt x="9945" y="7838"/>
                  <a:pt x="9945" y="7807"/>
                </a:cubicBezTo>
                <a:lnTo>
                  <a:pt x="9945" y="7475"/>
                </a:lnTo>
                <a:cubicBezTo>
                  <a:pt x="9945" y="7445"/>
                  <a:pt x="10102" y="7419"/>
                  <a:pt x="10304" y="7419"/>
                </a:cubicBezTo>
                <a:cubicBezTo>
                  <a:pt x="10507" y="7419"/>
                  <a:pt x="10664" y="7444"/>
                  <a:pt x="10664" y="7475"/>
                </a:cubicBezTo>
                <a:lnTo>
                  <a:pt x="10664" y="7807"/>
                </a:lnTo>
                <a:close/>
                <a:moveTo>
                  <a:pt x="10664" y="7033"/>
                </a:moveTo>
                <a:cubicBezTo>
                  <a:pt x="10664" y="7064"/>
                  <a:pt x="10507" y="7089"/>
                  <a:pt x="10304" y="7089"/>
                </a:cubicBezTo>
                <a:cubicBezTo>
                  <a:pt x="10102" y="7089"/>
                  <a:pt x="9945" y="7065"/>
                  <a:pt x="9945" y="7033"/>
                </a:cubicBezTo>
                <a:lnTo>
                  <a:pt x="9945" y="6702"/>
                </a:lnTo>
                <a:cubicBezTo>
                  <a:pt x="9945" y="6672"/>
                  <a:pt x="10102" y="6646"/>
                  <a:pt x="10304" y="6646"/>
                </a:cubicBezTo>
                <a:cubicBezTo>
                  <a:pt x="10507" y="6646"/>
                  <a:pt x="10664" y="6671"/>
                  <a:pt x="10664" y="6702"/>
                </a:cubicBezTo>
                <a:lnTo>
                  <a:pt x="10664" y="7033"/>
                </a:lnTo>
                <a:close/>
                <a:moveTo>
                  <a:pt x="10664" y="6259"/>
                </a:moveTo>
                <a:cubicBezTo>
                  <a:pt x="10664" y="6289"/>
                  <a:pt x="10507" y="6315"/>
                  <a:pt x="10304" y="6315"/>
                </a:cubicBezTo>
                <a:cubicBezTo>
                  <a:pt x="10102" y="6315"/>
                  <a:pt x="9945" y="6290"/>
                  <a:pt x="9945" y="6259"/>
                </a:cubicBezTo>
                <a:lnTo>
                  <a:pt x="9945" y="5928"/>
                </a:lnTo>
                <a:cubicBezTo>
                  <a:pt x="9945" y="5897"/>
                  <a:pt x="10102" y="5872"/>
                  <a:pt x="10304" y="5872"/>
                </a:cubicBezTo>
                <a:cubicBezTo>
                  <a:pt x="10507" y="5872"/>
                  <a:pt x="10664" y="5896"/>
                  <a:pt x="10664" y="5928"/>
                </a:cubicBezTo>
                <a:lnTo>
                  <a:pt x="10664" y="6259"/>
                </a:lnTo>
                <a:close/>
                <a:moveTo>
                  <a:pt x="10664" y="5486"/>
                </a:moveTo>
                <a:cubicBezTo>
                  <a:pt x="10664" y="5516"/>
                  <a:pt x="10507" y="5542"/>
                  <a:pt x="10304" y="5542"/>
                </a:cubicBezTo>
                <a:cubicBezTo>
                  <a:pt x="10102" y="5542"/>
                  <a:pt x="9945" y="5517"/>
                  <a:pt x="9945" y="5486"/>
                </a:cubicBezTo>
                <a:lnTo>
                  <a:pt x="9945" y="5154"/>
                </a:lnTo>
                <a:cubicBezTo>
                  <a:pt x="9945" y="5124"/>
                  <a:pt x="10102" y="5098"/>
                  <a:pt x="10304" y="5098"/>
                </a:cubicBezTo>
                <a:cubicBezTo>
                  <a:pt x="10507" y="5098"/>
                  <a:pt x="10664" y="5123"/>
                  <a:pt x="10664" y="5154"/>
                </a:cubicBezTo>
                <a:lnTo>
                  <a:pt x="10664" y="5486"/>
                </a:lnTo>
                <a:close/>
                <a:moveTo>
                  <a:pt x="10664" y="4711"/>
                </a:moveTo>
                <a:cubicBezTo>
                  <a:pt x="10664" y="4741"/>
                  <a:pt x="10507" y="4767"/>
                  <a:pt x="10304" y="4767"/>
                </a:cubicBezTo>
                <a:cubicBezTo>
                  <a:pt x="10102" y="4767"/>
                  <a:pt x="9945" y="4743"/>
                  <a:pt x="9945" y="4711"/>
                </a:cubicBezTo>
                <a:lnTo>
                  <a:pt x="9945" y="4380"/>
                </a:lnTo>
                <a:cubicBezTo>
                  <a:pt x="9945" y="4350"/>
                  <a:pt x="10102" y="4324"/>
                  <a:pt x="10304" y="4324"/>
                </a:cubicBezTo>
                <a:cubicBezTo>
                  <a:pt x="10507" y="4324"/>
                  <a:pt x="10664" y="4348"/>
                  <a:pt x="10664" y="4380"/>
                </a:cubicBezTo>
                <a:lnTo>
                  <a:pt x="10664" y="4711"/>
                </a:lnTo>
                <a:close/>
                <a:moveTo>
                  <a:pt x="10664" y="3938"/>
                </a:moveTo>
                <a:cubicBezTo>
                  <a:pt x="10664" y="3968"/>
                  <a:pt x="10507" y="3994"/>
                  <a:pt x="10304" y="3994"/>
                </a:cubicBezTo>
                <a:cubicBezTo>
                  <a:pt x="10102" y="3994"/>
                  <a:pt x="9945" y="3969"/>
                  <a:pt x="9945" y="3938"/>
                </a:cubicBezTo>
                <a:lnTo>
                  <a:pt x="9945" y="3607"/>
                </a:lnTo>
                <a:cubicBezTo>
                  <a:pt x="9945" y="3576"/>
                  <a:pt x="10102" y="3551"/>
                  <a:pt x="10304" y="3551"/>
                </a:cubicBezTo>
                <a:cubicBezTo>
                  <a:pt x="10507" y="3551"/>
                  <a:pt x="10664" y="3575"/>
                  <a:pt x="10664" y="3607"/>
                </a:cubicBezTo>
                <a:lnTo>
                  <a:pt x="10664" y="3938"/>
                </a:lnTo>
                <a:close/>
                <a:moveTo>
                  <a:pt x="10664" y="3165"/>
                </a:moveTo>
                <a:cubicBezTo>
                  <a:pt x="10664" y="3195"/>
                  <a:pt x="10507" y="3220"/>
                  <a:pt x="10304" y="3220"/>
                </a:cubicBezTo>
                <a:cubicBezTo>
                  <a:pt x="10102" y="3220"/>
                  <a:pt x="9945" y="3196"/>
                  <a:pt x="9945" y="3165"/>
                </a:cubicBezTo>
                <a:lnTo>
                  <a:pt x="9945" y="2833"/>
                </a:lnTo>
                <a:cubicBezTo>
                  <a:pt x="9945" y="2803"/>
                  <a:pt x="10102" y="2777"/>
                  <a:pt x="10304" y="2777"/>
                </a:cubicBezTo>
                <a:cubicBezTo>
                  <a:pt x="10507" y="2777"/>
                  <a:pt x="10664" y="2802"/>
                  <a:pt x="10664" y="2833"/>
                </a:cubicBezTo>
                <a:lnTo>
                  <a:pt x="10664" y="3165"/>
                </a:lnTo>
                <a:close/>
                <a:moveTo>
                  <a:pt x="10664" y="2390"/>
                </a:moveTo>
                <a:cubicBezTo>
                  <a:pt x="10664" y="2420"/>
                  <a:pt x="10507" y="2446"/>
                  <a:pt x="10304" y="2446"/>
                </a:cubicBezTo>
                <a:cubicBezTo>
                  <a:pt x="10102" y="2446"/>
                  <a:pt x="9945" y="2422"/>
                  <a:pt x="9945" y="2390"/>
                </a:cubicBezTo>
                <a:lnTo>
                  <a:pt x="9945" y="2059"/>
                </a:lnTo>
                <a:cubicBezTo>
                  <a:pt x="9945" y="2028"/>
                  <a:pt x="10102" y="2003"/>
                  <a:pt x="10304" y="2003"/>
                </a:cubicBezTo>
                <a:cubicBezTo>
                  <a:pt x="10507" y="2003"/>
                  <a:pt x="10664" y="2027"/>
                  <a:pt x="10664" y="2059"/>
                </a:cubicBezTo>
                <a:lnTo>
                  <a:pt x="10664" y="2390"/>
                </a:lnTo>
                <a:close/>
                <a:moveTo>
                  <a:pt x="10664" y="1617"/>
                </a:moveTo>
                <a:cubicBezTo>
                  <a:pt x="10664" y="1647"/>
                  <a:pt x="10507" y="1673"/>
                  <a:pt x="10304" y="1673"/>
                </a:cubicBezTo>
                <a:cubicBezTo>
                  <a:pt x="10102" y="1673"/>
                  <a:pt x="9945" y="1648"/>
                  <a:pt x="9945" y="1617"/>
                </a:cubicBezTo>
                <a:lnTo>
                  <a:pt x="9945" y="1449"/>
                </a:lnTo>
                <a:cubicBezTo>
                  <a:pt x="9945" y="1418"/>
                  <a:pt x="10102" y="1393"/>
                  <a:pt x="10304" y="1393"/>
                </a:cubicBezTo>
                <a:cubicBezTo>
                  <a:pt x="10507" y="1393"/>
                  <a:pt x="10664" y="1417"/>
                  <a:pt x="10664" y="1449"/>
                </a:cubicBezTo>
                <a:lnTo>
                  <a:pt x="10664" y="1617"/>
                </a:lnTo>
                <a:close/>
              </a:path>
            </a:pathLst>
          </a:custGeom>
          <a:solidFill>
            <a:srgbClr val="FCE72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40C561C8-D9E1-C646-A23E-0E1C1C756283}"/>
              </a:ext>
            </a:extLst>
          </p:cNvPr>
          <p:cNvSpPr/>
          <p:nvPr/>
        </p:nvSpPr>
        <p:spPr>
          <a:xfrm>
            <a:off x="6635238" y="1196752"/>
            <a:ext cx="3188687" cy="5791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88" extrusionOk="0">
                <a:moveTo>
                  <a:pt x="21581" y="9582"/>
                </a:moveTo>
                <a:cubicBezTo>
                  <a:pt x="21581" y="5489"/>
                  <a:pt x="16263" y="2170"/>
                  <a:pt x="9700" y="2167"/>
                </a:cubicBezTo>
                <a:lnTo>
                  <a:pt x="9700" y="2167"/>
                </a:lnTo>
                <a:cubicBezTo>
                  <a:pt x="7737" y="2167"/>
                  <a:pt x="5948" y="1705"/>
                  <a:pt x="4594" y="947"/>
                </a:cubicBezTo>
                <a:lnTo>
                  <a:pt x="5347" y="478"/>
                </a:lnTo>
                <a:cubicBezTo>
                  <a:pt x="5504" y="380"/>
                  <a:pt x="5453" y="288"/>
                  <a:pt x="5230" y="277"/>
                </a:cubicBezTo>
                <a:lnTo>
                  <a:pt x="368" y="1"/>
                </a:lnTo>
                <a:cubicBezTo>
                  <a:pt x="147" y="-12"/>
                  <a:pt x="-19" y="91"/>
                  <a:pt x="2" y="229"/>
                </a:cubicBezTo>
                <a:lnTo>
                  <a:pt x="444" y="3261"/>
                </a:lnTo>
                <a:cubicBezTo>
                  <a:pt x="464" y="3399"/>
                  <a:pt x="609" y="3432"/>
                  <a:pt x="766" y="3334"/>
                </a:cubicBezTo>
                <a:lnTo>
                  <a:pt x="1595" y="2818"/>
                </a:lnTo>
                <a:cubicBezTo>
                  <a:pt x="3717" y="4055"/>
                  <a:pt x="6565" y="4813"/>
                  <a:pt x="9700" y="4814"/>
                </a:cubicBezTo>
                <a:lnTo>
                  <a:pt x="9700" y="4814"/>
                </a:lnTo>
                <a:cubicBezTo>
                  <a:pt x="13922" y="4814"/>
                  <a:pt x="17345" y="6949"/>
                  <a:pt x="17345" y="9582"/>
                </a:cubicBezTo>
                <a:lnTo>
                  <a:pt x="17345" y="21588"/>
                </a:lnTo>
                <a:lnTo>
                  <a:pt x="21581" y="21588"/>
                </a:lnTo>
                <a:lnTo>
                  <a:pt x="21581" y="9582"/>
                </a:lnTo>
                <a:lnTo>
                  <a:pt x="21581" y="9582"/>
                </a:lnTo>
                <a:close/>
                <a:moveTo>
                  <a:pt x="3305" y="1866"/>
                </a:moveTo>
                <a:cubicBezTo>
                  <a:pt x="3284" y="1883"/>
                  <a:pt x="3252" y="1892"/>
                  <a:pt x="3220" y="1892"/>
                </a:cubicBezTo>
                <a:cubicBezTo>
                  <a:pt x="3195" y="1892"/>
                  <a:pt x="3172" y="1886"/>
                  <a:pt x="3151" y="1876"/>
                </a:cubicBezTo>
                <a:cubicBezTo>
                  <a:pt x="2981" y="1790"/>
                  <a:pt x="2810" y="1698"/>
                  <a:pt x="2644" y="1606"/>
                </a:cubicBezTo>
                <a:cubicBezTo>
                  <a:pt x="2598" y="1580"/>
                  <a:pt x="2596" y="1537"/>
                  <a:pt x="2635" y="1508"/>
                </a:cubicBezTo>
                <a:cubicBezTo>
                  <a:pt x="2677" y="1480"/>
                  <a:pt x="2746" y="1477"/>
                  <a:pt x="2792" y="1503"/>
                </a:cubicBezTo>
                <a:cubicBezTo>
                  <a:pt x="2955" y="1593"/>
                  <a:pt x="3123" y="1682"/>
                  <a:pt x="3291" y="1768"/>
                </a:cubicBezTo>
                <a:cubicBezTo>
                  <a:pt x="3337" y="1793"/>
                  <a:pt x="3344" y="1837"/>
                  <a:pt x="3305" y="1866"/>
                </a:cubicBezTo>
                <a:close/>
                <a:moveTo>
                  <a:pt x="4557" y="2429"/>
                </a:moveTo>
                <a:cubicBezTo>
                  <a:pt x="4537" y="2449"/>
                  <a:pt x="4502" y="2460"/>
                  <a:pt x="4465" y="2460"/>
                </a:cubicBezTo>
                <a:cubicBezTo>
                  <a:pt x="4445" y="2460"/>
                  <a:pt x="4424" y="2456"/>
                  <a:pt x="4406" y="2449"/>
                </a:cubicBezTo>
                <a:cubicBezTo>
                  <a:pt x="4219" y="2373"/>
                  <a:pt x="4035" y="2294"/>
                  <a:pt x="3855" y="2213"/>
                </a:cubicBezTo>
                <a:cubicBezTo>
                  <a:pt x="3807" y="2192"/>
                  <a:pt x="3795" y="2149"/>
                  <a:pt x="3830" y="2117"/>
                </a:cubicBezTo>
                <a:cubicBezTo>
                  <a:pt x="3865" y="2087"/>
                  <a:pt x="3934" y="2080"/>
                  <a:pt x="3984" y="2101"/>
                </a:cubicBezTo>
                <a:cubicBezTo>
                  <a:pt x="4162" y="2180"/>
                  <a:pt x="4343" y="2258"/>
                  <a:pt x="4525" y="2332"/>
                </a:cubicBezTo>
                <a:cubicBezTo>
                  <a:pt x="4578" y="2354"/>
                  <a:pt x="4592" y="2397"/>
                  <a:pt x="4557" y="2429"/>
                </a:cubicBezTo>
                <a:close/>
                <a:moveTo>
                  <a:pt x="5900" y="2904"/>
                </a:moveTo>
                <a:cubicBezTo>
                  <a:pt x="5881" y="2928"/>
                  <a:pt x="5842" y="2941"/>
                  <a:pt x="5801" y="2941"/>
                </a:cubicBezTo>
                <a:cubicBezTo>
                  <a:pt x="5784" y="2941"/>
                  <a:pt x="5766" y="2938"/>
                  <a:pt x="5750" y="2934"/>
                </a:cubicBezTo>
                <a:cubicBezTo>
                  <a:pt x="5552" y="2871"/>
                  <a:pt x="5354" y="2805"/>
                  <a:pt x="5163" y="2737"/>
                </a:cubicBezTo>
                <a:cubicBezTo>
                  <a:pt x="5110" y="2719"/>
                  <a:pt x="5092" y="2677"/>
                  <a:pt x="5121" y="2644"/>
                </a:cubicBezTo>
                <a:cubicBezTo>
                  <a:pt x="5151" y="2611"/>
                  <a:pt x="5218" y="2599"/>
                  <a:pt x="5271" y="2618"/>
                </a:cubicBezTo>
                <a:cubicBezTo>
                  <a:pt x="5460" y="2685"/>
                  <a:pt x="5653" y="2750"/>
                  <a:pt x="5849" y="2812"/>
                </a:cubicBezTo>
                <a:cubicBezTo>
                  <a:pt x="5906" y="2829"/>
                  <a:pt x="5927" y="2871"/>
                  <a:pt x="5900" y="2904"/>
                </a:cubicBezTo>
                <a:close/>
                <a:moveTo>
                  <a:pt x="7318" y="3284"/>
                </a:moveTo>
                <a:cubicBezTo>
                  <a:pt x="7302" y="3311"/>
                  <a:pt x="7260" y="3329"/>
                  <a:pt x="7214" y="3329"/>
                </a:cubicBezTo>
                <a:cubicBezTo>
                  <a:pt x="7200" y="3329"/>
                  <a:pt x="7189" y="3327"/>
                  <a:pt x="7175" y="3324"/>
                </a:cubicBezTo>
                <a:cubicBezTo>
                  <a:pt x="6968" y="3276"/>
                  <a:pt x="6761" y="3224"/>
                  <a:pt x="6556" y="3169"/>
                </a:cubicBezTo>
                <a:cubicBezTo>
                  <a:pt x="6500" y="3155"/>
                  <a:pt x="6475" y="3113"/>
                  <a:pt x="6498" y="3079"/>
                </a:cubicBezTo>
                <a:cubicBezTo>
                  <a:pt x="6521" y="3044"/>
                  <a:pt x="6588" y="3027"/>
                  <a:pt x="6643" y="3043"/>
                </a:cubicBezTo>
                <a:cubicBezTo>
                  <a:pt x="6843" y="3098"/>
                  <a:pt x="7048" y="3148"/>
                  <a:pt x="7251" y="3195"/>
                </a:cubicBezTo>
                <a:cubicBezTo>
                  <a:pt x="7308" y="3209"/>
                  <a:pt x="7338" y="3248"/>
                  <a:pt x="7318" y="3284"/>
                </a:cubicBezTo>
                <a:close/>
                <a:moveTo>
                  <a:pt x="8793" y="3563"/>
                </a:moveTo>
                <a:cubicBezTo>
                  <a:pt x="8782" y="3594"/>
                  <a:pt x="8736" y="3614"/>
                  <a:pt x="8687" y="3614"/>
                </a:cubicBezTo>
                <a:cubicBezTo>
                  <a:pt x="8678" y="3614"/>
                  <a:pt x="8669" y="3614"/>
                  <a:pt x="8660" y="3613"/>
                </a:cubicBezTo>
                <a:cubicBezTo>
                  <a:pt x="8446" y="3580"/>
                  <a:pt x="8229" y="3543"/>
                  <a:pt x="8017" y="3502"/>
                </a:cubicBezTo>
                <a:cubicBezTo>
                  <a:pt x="7960" y="3491"/>
                  <a:pt x="7925" y="3454"/>
                  <a:pt x="7944" y="3416"/>
                </a:cubicBezTo>
                <a:cubicBezTo>
                  <a:pt x="7962" y="3380"/>
                  <a:pt x="8022" y="3359"/>
                  <a:pt x="8082" y="3370"/>
                </a:cubicBezTo>
                <a:cubicBezTo>
                  <a:pt x="8289" y="3409"/>
                  <a:pt x="8503" y="3446"/>
                  <a:pt x="8715" y="3479"/>
                </a:cubicBezTo>
                <a:cubicBezTo>
                  <a:pt x="8772" y="3489"/>
                  <a:pt x="8809" y="3527"/>
                  <a:pt x="8793" y="3563"/>
                </a:cubicBezTo>
                <a:close/>
                <a:moveTo>
                  <a:pt x="10202" y="3794"/>
                </a:moveTo>
                <a:cubicBezTo>
                  <a:pt x="10197" y="3794"/>
                  <a:pt x="10193" y="3794"/>
                  <a:pt x="10188" y="3794"/>
                </a:cubicBezTo>
                <a:cubicBezTo>
                  <a:pt x="9970" y="3777"/>
                  <a:pt x="9746" y="3755"/>
                  <a:pt x="9530" y="3731"/>
                </a:cubicBezTo>
                <a:cubicBezTo>
                  <a:pt x="9470" y="3723"/>
                  <a:pt x="9431" y="3688"/>
                  <a:pt x="9440" y="3650"/>
                </a:cubicBezTo>
                <a:cubicBezTo>
                  <a:pt x="9452" y="3613"/>
                  <a:pt x="9509" y="3588"/>
                  <a:pt x="9569" y="3594"/>
                </a:cubicBezTo>
                <a:cubicBezTo>
                  <a:pt x="9783" y="3619"/>
                  <a:pt x="10002" y="3640"/>
                  <a:pt x="10218" y="3657"/>
                </a:cubicBezTo>
                <a:cubicBezTo>
                  <a:pt x="10278" y="3662"/>
                  <a:pt x="10322" y="3696"/>
                  <a:pt x="10313" y="3735"/>
                </a:cubicBezTo>
                <a:cubicBezTo>
                  <a:pt x="10303" y="3769"/>
                  <a:pt x="10257" y="3794"/>
                  <a:pt x="10202" y="3794"/>
                </a:cubicBezTo>
                <a:close/>
                <a:moveTo>
                  <a:pt x="11740" y="3863"/>
                </a:moveTo>
                <a:cubicBezTo>
                  <a:pt x="11740" y="3863"/>
                  <a:pt x="11740" y="3863"/>
                  <a:pt x="11740" y="3863"/>
                </a:cubicBezTo>
                <a:cubicBezTo>
                  <a:pt x="11517" y="3861"/>
                  <a:pt x="11293" y="3856"/>
                  <a:pt x="11072" y="3847"/>
                </a:cubicBezTo>
                <a:cubicBezTo>
                  <a:pt x="11012" y="3844"/>
                  <a:pt x="10966" y="3812"/>
                  <a:pt x="10969" y="3774"/>
                </a:cubicBezTo>
                <a:cubicBezTo>
                  <a:pt x="10973" y="3736"/>
                  <a:pt x="11022" y="3706"/>
                  <a:pt x="11086" y="3709"/>
                </a:cubicBezTo>
                <a:cubicBezTo>
                  <a:pt x="11302" y="3718"/>
                  <a:pt x="11523" y="3723"/>
                  <a:pt x="11742" y="3725"/>
                </a:cubicBezTo>
                <a:cubicBezTo>
                  <a:pt x="11802" y="3725"/>
                  <a:pt x="11853" y="3756"/>
                  <a:pt x="11850" y="3795"/>
                </a:cubicBezTo>
                <a:cubicBezTo>
                  <a:pt x="11850" y="3833"/>
                  <a:pt x="11800" y="3863"/>
                  <a:pt x="11740" y="3863"/>
                </a:cubicBezTo>
                <a:close/>
                <a:moveTo>
                  <a:pt x="13243" y="3983"/>
                </a:moveTo>
                <a:cubicBezTo>
                  <a:pt x="13232" y="4015"/>
                  <a:pt x="13185" y="4036"/>
                  <a:pt x="13135" y="4036"/>
                </a:cubicBezTo>
                <a:cubicBezTo>
                  <a:pt x="13126" y="4036"/>
                  <a:pt x="13119" y="4036"/>
                  <a:pt x="13110" y="4035"/>
                </a:cubicBezTo>
                <a:cubicBezTo>
                  <a:pt x="12898" y="4005"/>
                  <a:pt x="12684" y="3982"/>
                  <a:pt x="12472" y="3967"/>
                </a:cubicBezTo>
                <a:cubicBezTo>
                  <a:pt x="12412" y="3963"/>
                  <a:pt x="12368" y="3930"/>
                  <a:pt x="12373" y="3891"/>
                </a:cubicBezTo>
                <a:cubicBezTo>
                  <a:pt x="12377" y="3853"/>
                  <a:pt x="12433" y="3827"/>
                  <a:pt x="12495" y="3830"/>
                </a:cubicBezTo>
                <a:cubicBezTo>
                  <a:pt x="12716" y="3844"/>
                  <a:pt x="12939" y="3868"/>
                  <a:pt x="13160" y="3900"/>
                </a:cubicBezTo>
                <a:cubicBezTo>
                  <a:pt x="13220" y="3909"/>
                  <a:pt x="13257" y="3946"/>
                  <a:pt x="13243" y="3983"/>
                </a:cubicBezTo>
                <a:close/>
                <a:moveTo>
                  <a:pt x="14675" y="4332"/>
                </a:moveTo>
                <a:cubicBezTo>
                  <a:pt x="14656" y="4355"/>
                  <a:pt x="14617" y="4369"/>
                  <a:pt x="14576" y="4369"/>
                </a:cubicBezTo>
                <a:cubicBezTo>
                  <a:pt x="14560" y="4369"/>
                  <a:pt x="14541" y="4367"/>
                  <a:pt x="14525" y="4362"/>
                </a:cubicBezTo>
                <a:cubicBezTo>
                  <a:pt x="14330" y="4299"/>
                  <a:pt x="14132" y="4243"/>
                  <a:pt x="13934" y="4194"/>
                </a:cubicBezTo>
                <a:cubicBezTo>
                  <a:pt x="13876" y="4180"/>
                  <a:pt x="13848" y="4140"/>
                  <a:pt x="13871" y="4105"/>
                </a:cubicBezTo>
                <a:cubicBezTo>
                  <a:pt x="13895" y="4069"/>
                  <a:pt x="13957" y="4052"/>
                  <a:pt x="14014" y="4067"/>
                </a:cubicBezTo>
                <a:cubicBezTo>
                  <a:pt x="14219" y="4117"/>
                  <a:pt x="14424" y="4176"/>
                  <a:pt x="14627" y="4240"/>
                </a:cubicBezTo>
                <a:cubicBezTo>
                  <a:pt x="14682" y="4257"/>
                  <a:pt x="14705" y="4299"/>
                  <a:pt x="14675" y="4332"/>
                </a:cubicBezTo>
                <a:close/>
                <a:moveTo>
                  <a:pt x="15950" y="4873"/>
                </a:moveTo>
                <a:cubicBezTo>
                  <a:pt x="15930" y="4891"/>
                  <a:pt x="15897" y="4899"/>
                  <a:pt x="15865" y="4899"/>
                </a:cubicBezTo>
                <a:cubicBezTo>
                  <a:pt x="15840" y="4899"/>
                  <a:pt x="15817" y="4893"/>
                  <a:pt x="15796" y="4883"/>
                </a:cubicBezTo>
                <a:cubicBezTo>
                  <a:pt x="15626" y="4797"/>
                  <a:pt x="15451" y="4715"/>
                  <a:pt x="15273" y="4639"/>
                </a:cubicBezTo>
                <a:cubicBezTo>
                  <a:pt x="15223" y="4618"/>
                  <a:pt x="15211" y="4575"/>
                  <a:pt x="15246" y="4543"/>
                </a:cubicBezTo>
                <a:cubicBezTo>
                  <a:pt x="15280" y="4512"/>
                  <a:pt x="15349" y="4504"/>
                  <a:pt x="15400" y="4526"/>
                </a:cubicBezTo>
                <a:cubicBezTo>
                  <a:pt x="15582" y="4603"/>
                  <a:pt x="15761" y="4687"/>
                  <a:pt x="15936" y="4776"/>
                </a:cubicBezTo>
                <a:cubicBezTo>
                  <a:pt x="15980" y="4802"/>
                  <a:pt x="15987" y="4845"/>
                  <a:pt x="15950" y="4873"/>
                </a:cubicBezTo>
                <a:close/>
                <a:moveTo>
                  <a:pt x="17041" y="5552"/>
                </a:moveTo>
                <a:cubicBezTo>
                  <a:pt x="17021" y="5564"/>
                  <a:pt x="16995" y="5570"/>
                  <a:pt x="16970" y="5570"/>
                </a:cubicBezTo>
                <a:cubicBezTo>
                  <a:pt x="16940" y="5570"/>
                  <a:pt x="16908" y="5561"/>
                  <a:pt x="16887" y="5547"/>
                </a:cubicBezTo>
                <a:cubicBezTo>
                  <a:pt x="16742" y="5443"/>
                  <a:pt x="16592" y="5343"/>
                  <a:pt x="16441" y="5248"/>
                </a:cubicBezTo>
                <a:cubicBezTo>
                  <a:pt x="16397" y="5221"/>
                  <a:pt x="16397" y="5178"/>
                  <a:pt x="16441" y="5150"/>
                </a:cubicBezTo>
                <a:cubicBezTo>
                  <a:pt x="16484" y="5123"/>
                  <a:pt x="16553" y="5123"/>
                  <a:pt x="16597" y="5150"/>
                </a:cubicBezTo>
                <a:cubicBezTo>
                  <a:pt x="16754" y="5247"/>
                  <a:pt x="16906" y="5350"/>
                  <a:pt x="17053" y="5455"/>
                </a:cubicBezTo>
                <a:cubicBezTo>
                  <a:pt x="17092" y="5483"/>
                  <a:pt x="17087" y="5528"/>
                  <a:pt x="17041" y="5552"/>
                </a:cubicBezTo>
                <a:close/>
                <a:moveTo>
                  <a:pt x="17951" y="6329"/>
                </a:moveTo>
                <a:cubicBezTo>
                  <a:pt x="17932" y="6336"/>
                  <a:pt x="17912" y="6341"/>
                  <a:pt x="17891" y="6341"/>
                </a:cubicBezTo>
                <a:cubicBezTo>
                  <a:pt x="17854" y="6341"/>
                  <a:pt x="17819" y="6329"/>
                  <a:pt x="17799" y="6309"/>
                </a:cubicBezTo>
                <a:cubicBezTo>
                  <a:pt x="17681" y="6194"/>
                  <a:pt x="17557" y="6081"/>
                  <a:pt x="17430" y="5972"/>
                </a:cubicBezTo>
                <a:cubicBezTo>
                  <a:pt x="17394" y="5941"/>
                  <a:pt x="17405" y="5898"/>
                  <a:pt x="17453" y="5875"/>
                </a:cubicBezTo>
                <a:cubicBezTo>
                  <a:pt x="17502" y="5852"/>
                  <a:pt x="17571" y="5860"/>
                  <a:pt x="17608" y="5890"/>
                </a:cubicBezTo>
                <a:cubicBezTo>
                  <a:pt x="17739" y="6000"/>
                  <a:pt x="17866" y="6117"/>
                  <a:pt x="17985" y="6234"/>
                </a:cubicBezTo>
                <a:cubicBezTo>
                  <a:pt x="18017" y="6266"/>
                  <a:pt x="18004" y="6309"/>
                  <a:pt x="17951" y="6329"/>
                </a:cubicBezTo>
                <a:close/>
                <a:moveTo>
                  <a:pt x="18674" y="7180"/>
                </a:moveTo>
                <a:cubicBezTo>
                  <a:pt x="18660" y="7185"/>
                  <a:pt x="18644" y="7186"/>
                  <a:pt x="18627" y="7186"/>
                </a:cubicBezTo>
                <a:cubicBezTo>
                  <a:pt x="18586" y="7186"/>
                  <a:pt x="18545" y="7172"/>
                  <a:pt x="18526" y="7146"/>
                </a:cubicBezTo>
                <a:cubicBezTo>
                  <a:pt x="18436" y="7022"/>
                  <a:pt x="18337" y="6899"/>
                  <a:pt x="18236" y="6780"/>
                </a:cubicBezTo>
                <a:cubicBezTo>
                  <a:pt x="18209" y="6747"/>
                  <a:pt x="18229" y="6705"/>
                  <a:pt x="18282" y="6687"/>
                </a:cubicBezTo>
                <a:cubicBezTo>
                  <a:pt x="18335" y="6669"/>
                  <a:pt x="18402" y="6681"/>
                  <a:pt x="18432" y="6715"/>
                </a:cubicBezTo>
                <a:cubicBezTo>
                  <a:pt x="18535" y="6837"/>
                  <a:pt x="18634" y="6964"/>
                  <a:pt x="18727" y="7090"/>
                </a:cubicBezTo>
                <a:cubicBezTo>
                  <a:pt x="18754" y="7123"/>
                  <a:pt x="18729" y="7165"/>
                  <a:pt x="18674" y="7180"/>
                </a:cubicBezTo>
                <a:close/>
                <a:moveTo>
                  <a:pt x="19198" y="8085"/>
                </a:moveTo>
                <a:cubicBezTo>
                  <a:pt x="19187" y="8086"/>
                  <a:pt x="19178" y="8088"/>
                  <a:pt x="19168" y="8088"/>
                </a:cubicBezTo>
                <a:cubicBezTo>
                  <a:pt x="19120" y="8088"/>
                  <a:pt x="19076" y="8068"/>
                  <a:pt x="19063" y="8039"/>
                </a:cubicBezTo>
                <a:cubicBezTo>
                  <a:pt x="19003" y="7910"/>
                  <a:pt x="18934" y="7779"/>
                  <a:pt x="18860" y="7651"/>
                </a:cubicBezTo>
                <a:cubicBezTo>
                  <a:pt x="18839" y="7615"/>
                  <a:pt x="18869" y="7577"/>
                  <a:pt x="18927" y="7564"/>
                </a:cubicBezTo>
                <a:cubicBezTo>
                  <a:pt x="18984" y="7551"/>
                  <a:pt x="19046" y="7569"/>
                  <a:pt x="19067" y="7605"/>
                </a:cubicBezTo>
                <a:cubicBezTo>
                  <a:pt x="19143" y="7736"/>
                  <a:pt x="19212" y="7869"/>
                  <a:pt x="19274" y="8002"/>
                </a:cubicBezTo>
                <a:cubicBezTo>
                  <a:pt x="19290" y="8036"/>
                  <a:pt x="19256" y="8075"/>
                  <a:pt x="19198" y="8085"/>
                </a:cubicBezTo>
                <a:close/>
                <a:moveTo>
                  <a:pt x="19376" y="8969"/>
                </a:moveTo>
                <a:cubicBezTo>
                  <a:pt x="19348" y="8837"/>
                  <a:pt x="19314" y="8702"/>
                  <a:pt x="19270" y="8567"/>
                </a:cubicBezTo>
                <a:cubicBezTo>
                  <a:pt x="19258" y="8530"/>
                  <a:pt x="19297" y="8494"/>
                  <a:pt x="19357" y="8487"/>
                </a:cubicBezTo>
                <a:cubicBezTo>
                  <a:pt x="19417" y="8480"/>
                  <a:pt x="19475" y="8504"/>
                  <a:pt x="19486" y="8541"/>
                </a:cubicBezTo>
                <a:cubicBezTo>
                  <a:pt x="19530" y="8679"/>
                  <a:pt x="19567" y="8818"/>
                  <a:pt x="19594" y="8953"/>
                </a:cubicBezTo>
                <a:cubicBezTo>
                  <a:pt x="19601" y="8991"/>
                  <a:pt x="19560" y="9025"/>
                  <a:pt x="19498" y="9031"/>
                </a:cubicBezTo>
                <a:cubicBezTo>
                  <a:pt x="19493" y="9031"/>
                  <a:pt x="19488" y="9031"/>
                  <a:pt x="19484" y="9031"/>
                </a:cubicBezTo>
                <a:cubicBezTo>
                  <a:pt x="19429" y="9029"/>
                  <a:pt x="19383" y="9004"/>
                  <a:pt x="19376" y="8969"/>
                </a:cubicBezTo>
                <a:close/>
                <a:moveTo>
                  <a:pt x="19661" y="21473"/>
                </a:moveTo>
                <a:cubicBezTo>
                  <a:pt x="19661" y="21511"/>
                  <a:pt x="19613" y="21542"/>
                  <a:pt x="19551" y="21542"/>
                </a:cubicBezTo>
                <a:cubicBezTo>
                  <a:pt x="19491" y="21542"/>
                  <a:pt x="19440" y="21512"/>
                  <a:pt x="19440" y="21473"/>
                </a:cubicBezTo>
                <a:lnTo>
                  <a:pt x="19440" y="21061"/>
                </a:lnTo>
                <a:cubicBezTo>
                  <a:pt x="19440" y="21024"/>
                  <a:pt x="19488" y="20992"/>
                  <a:pt x="19551" y="20992"/>
                </a:cubicBezTo>
                <a:cubicBezTo>
                  <a:pt x="19610" y="20992"/>
                  <a:pt x="19661" y="21022"/>
                  <a:pt x="19661" y="21061"/>
                </a:cubicBezTo>
                <a:lnTo>
                  <a:pt x="19661" y="21473"/>
                </a:lnTo>
                <a:close/>
                <a:moveTo>
                  <a:pt x="19661" y="20510"/>
                </a:moveTo>
                <a:cubicBezTo>
                  <a:pt x="19661" y="20547"/>
                  <a:pt x="19613" y="20579"/>
                  <a:pt x="19551" y="20579"/>
                </a:cubicBezTo>
                <a:cubicBezTo>
                  <a:pt x="19491" y="20579"/>
                  <a:pt x="19440" y="20549"/>
                  <a:pt x="19440" y="20510"/>
                </a:cubicBezTo>
                <a:lnTo>
                  <a:pt x="19440" y="20098"/>
                </a:lnTo>
                <a:cubicBezTo>
                  <a:pt x="19440" y="20061"/>
                  <a:pt x="19488" y="20029"/>
                  <a:pt x="19551" y="20029"/>
                </a:cubicBezTo>
                <a:cubicBezTo>
                  <a:pt x="19610" y="20029"/>
                  <a:pt x="19661" y="20059"/>
                  <a:pt x="19661" y="20098"/>
                </a:cubicBezTo>
                <a:lnTo>
                  <a:pt x="19661" y="20510"/>
                </a:lnTo>
                <a:close/>
                <a:moveTo>
                  <a:pt x="19661" y="19548"/>
                </a:moveTo>
                <a:cubicBezTo>
                  <a:pt x="19661" y="19585"/>
                  <a:pt x="19613" y="19617"/>
                  <a:pt x="19551" y="19617"/>
                </a:cubicBezTo>
                <a:cubicBezTo>
                  <a:pt x="19491" y="19617"/>
                  <a:pt x="19440" y="19587"/>
                  <a:pt x="19440" y="19548"/>
                </a:cubicBezTo>
                <a:lnTo>
                  <a:pt x="19440" y="19136"/>
                </a:lnTo>
                <a:cubicBezTo>
                  <a:pt x="19440" y="19099"/>
                  <a:pt x="19488" y="19067"/>
                  <a:pt x="19551" y="19067"/>
                </a:cubicBezTo>
                <a:cubicBezTo>
                  <a:pt x="19610" y="19067"/>
                  <a:pt x="19661" y="19097"/>
                  <a:pt x="19661" y="19136"/>
                </a:cubicBezTo>
                <a:lnTo>
                  <a:pt x="19661" y="19548"/>
                </a:lnTo>
                <a:close/>
                <a:moveTo>
                  <a:pt x="19661" y="18585"/>
                </a:moveTo>
                <a:cubicBezTo>
                  <a:pt x="19661" y="18622"/>
                  <a:pt x="19613" y="18654"/>
                  <a:pt x="19551" y="18654"/>
                </a:cubicBezTo>
                <a:cubicBezTo>
                  <a:pt x="19491" y="18654"/>
                  <a:pt x="19440" y="18624"/>
                  <a:pt x="19440" y="18585"/>
                </a:cubicBezTo>
                <a:lnTo>
                  <a:pt x="19440" y="18173"/>
                </a:lnTo>
                <a:cubicBezTo>
                  <a:pt x="19440" y="18135"/>
                  <a:pt x="19488" y="18104"/>
                  <a:pt x="19551" y="18104"/>
                </a:cubicBezTo>
                <a:cubicBezTo>
                  <a:pt x="19610" y="18104"/>
                  <a:pt x="19661" y="18134"/>
                  <a:pt x="19661" y="18173"/>
                </a:cubicBezTo>
                <a:lnTo>
                  <a:pt x="19661" y="18585"/>
                </a:lnTo>
                <a:close/>
                <a:moveTo>
                  <a:pt x="19661" y="17623"/>
                </a:moveTo>
                <a:cubicBezTo>
                  <a:pt x="19661" y="17660"/>
                  <a:pt x="19613" y="17692"/>
                  <a:pt x="19551" y="17692"/>
                </a:cubicBezTo>
                <a:cubicBezTo>
                  <a:pt x="19491" y="17692"/>
                  <a:pt x="19440" y="17662"/>
                  <a:pt x="19440" y="17623"/>
                </a:cubicBezTo>
                <a:lnTo>
                  <a:pt x="19440" y="17211"/>
                </a:lnTo>
                <a:cubicBezTo>
                  <a:pt x="19440" y="17174"/>
                  <a:pt x="19488" y="17142"/>
                  <a:pt x="19551" y="17142"/>
                </a:cubicBezTo>
                <a:cubicBezTo>
                  <a:pt x="19610" y="17142"/>
                  <a:pt x="19661" y="17172"/>
                  <a:pt x="19661" y="17211"/>
                </a:cubicBezTo>
                <a:lnTo>
                  <a:pt x="19661" y="17623"/>
                </a:lnTo>
                <a:close/>
                <a:moveTo>
                  <a:pt x="19661" y="16660"/>
                </a:moveTo>
                <a:cubicBezTo>
                  <a:pt x="19661" y="16697"/>
                  <a:pt x="19613" y="16729"/>
                  <a:pt x="19551" y="16729"/>
                </a:cubicBezTo>
                <a:cubicBezTo>
                  <a:pt x="19491" y="16729"/>
                  <a:pt x="19440" y="16698"/>
                  <a:pt x="19440" y="16660"/>
                </a:cubicBezTo>
                <a:lnTo>
                  <a:pt x="19440" y="16248"/>
                </a:lnTo>
                <a:cubicBezTo>
                  <a:pt x="19440" y="16210"/>
                  <a:pt x="19488" y="16179"/>
                  <a:pt x="19551" y="16179"/>
                </a:cubicBezTo>
                <a:cubicBezTo>
                  <a:pt x="19610" y="16179"/>
                  <a:pt x="19661" y="16209"/>
                  <a:pt x="19661" y="16248"/>
                </a:cubicBezTo>
                <a:lnTo>
                  <a:pt x="19661" y="16660"/>
                </a:lnTo>
                <a:close/>
                <a:moveTo>
                  <a:pt x="19661" y="15698"/>
                </a:moveTo>
                <a:cubicBezTo>
                  <a:pt x="19661" y="15735"/>
                  <a:pt x="19613" y="15767"/>
                  <a:pt x="19551" y="15767"/>
                </a:cubicBezTo>
                <a:cubicBezTo>
                  <a:pt x="19491" y="15767"/>
                  <a:pt x="19440" y="15737"/>
                  <a:pt x="19440" y="15698"/>
                </a:cubicBezTo>
                <a:lnTo>
                  <a:pt x="19440" y="15286"/>
                </a:lnTo>
                <a:cubicBezTo>
                  <a:pt x="19440" y="15248"/>
                  <a:pt x="19488" y="15217"/>
                  <a:pt x="19551" y="15217"/>
                </a:cubicBezTo>
                <a:cubicBezTo>
                  <a:pt x="19610" y="15217"/>
                  <a:pt x="19661" y="15247"/>
                  <a:pt x="19661" y="15286"/>
                </a:cubicBezTo>
                <a:lnTo>
                  <a:pt x="19661" y="15698"/>
                </a:lnTo>
                <a:close/>
                <a:moveTo>
                  <a:pt x="19661" y="14734"/>
                </a:moveTo>
                <a:cubicBezTo>
                  <a:pt x="19661" y="14772"/>
                  <a:pt x="19613" y="14803"/>
                  <a:pt x="19551" y="14803"/>
                </a:cubicBezTo>
                <a:cubicBezTo>
                  <a:pt x="19491" y="14803"/>
                  <a:pt x="19440" y="14773"/>
                  <a:pt x="19440" y="14734"/>
                </a:cubicBezTo>
                <a:lnTo>
                  <a:pt x="19440" y="14322"/>
                </a:lnTo>
                <a:cubicBezTo>
                  <a:pt x="19440" y="14285"/>
                  <a:pt x="19488" y="14254"/>
                  <a:pt x="19551" y="14254"/>
                </a:cubicBezTo>
                <a:cubicBezTo>
                  <a:pt x="19610" y="14254"/>
                  <a:pt x="19661" y="14284"/>
                  <a:pt x="19661" y="14322"/>
                </a:cubicBezTo>
                <a:lnTo>
                  <a:pt x="19661" y="14734"/>
                </a:lnTo>
                <a:close/>
                <a:moveTo>
                  <a:pt x="19661" y="13771"/>
                </a:moveTo>
                <a:cubicBezTo>
                  <a:pt x="19661" y="13809"/>
                  <a:pt x="19613" y="13840"/>
                  <a:pt x="19551" y="13840"/>
                </a:cubicBezTo>
                <a:cubicBezTo>
                  <a:pt x="19491" y="13840"/>
                  <a:pt x="19440" y="13810"/>
                  <a:pt x="19440" y="13771"/>
                </a:cubicBezTo>
                <a:lnTo>
                  <a:pt x="19440" y="13359"/>
                </a:lnTo>
                <a:cubicBezTo>
                  <a:pt x="19440" y="13322"/>
                  <a:pt x="19488" y="13290"/>
                  <a:pt x="19551" y="13290"/>
                </a:cubicBezTo>
                <a:cubicBezTo>
                  <a:pt x="19610" y="13290"/>
                  <a:pt x="19661" y="13320"/>
                  <a:pt x="19661" y="13359"/>
                </a:cubicBezTo>
                <a:lnTo>
                  <a:pt x="19661" y="13771"/>
                </a:lnTo>
                <a:close/>
                <a:moveTo>
                  <a:pt x="19661" y="12809"/>
                </a:moveTo>
                <a:cubicBezTo>
                  <a:pt x="19661" y="12847"/>
                  <a:pt x="19613" y="12878"/>
                  <a:pt x="19551" y="12878"/>
                </a:cubicBezTo>
                <a:cubicBezTo>
                  <a:pt x="19491" y="12878"/>
                  <a:pt x="19440" y="12848"/>
                  <a:pt x="19440" y="12809"/>
                </a:cubicBezTo>
                <a:lnTo>
                  <a:pt x="19440" y="12397"/>
                </a:lnTo>
                <a:cubicBezTo>
                  <a:pt x="19440" y="12360"/>
                  <a:pt x="19488" y="12328"/>
                  <a:pt x="19551" y="12328"/>
                </a:cubicBezTo>
                <a:cubicBezTo>
                  <a:pt x="19610" y="12328"/>
                  <a:pt x="19661" y="12359"/>
                  <a:pt x="19661" y="12397"/>
                </a:cubicBezTo>
                <a:lnTo>
                  <a:pt x="19661" y="12809"/>
                </a:lnTo>
                <a:close/>
                <a:moveTo>
                  <a:pt x="19661" y="11846"/>
                </a:moveTo>
                <a:cubicBezTo>
                  <a:pt x="19661" y="11883"/>
                  <a:pt x="19613" y="11915"/>
                  <a:pt x="19551" y="11915"/>
                </a:cubicBezTo>
                <a:cubicBezTo>
                  <a:pt x="19491" y="11915"/>
                  <a:pt x="19440" y="11885"/>
                  <a:pt x="19440" y="11846"/>
                </a:cubicBezTo>
                <a:lnTo>
                  <a:pt x="19440" y="11434"/>
                </a:lnTo>
                <a:cubicBezTo>
                  <a:pt x="19440" y="11397"/>
                  <a:pt x="19488" y="11365"/>
                  <a:pt x="19551" y="11365"/>
                </a:cubicBezTo>
                <a:cubicBezTo>
                  <a:pt x="19610" y="11365"/>
                  <a:pt x="19661" y="11395"/>
                  <a:pt x="19661" y="11434"/>
                </a:cubicBezTo>
                <a:lnTo>
                  <a:pt x="19661" y="11846"/>
                </a:lnTo>
                <a:close/>
                <a:moveTo>
                  <a:pt x="19661" y="10884"/>
                </a:moveTo>
                <a:cubicBezTo>
                  <a:pt x="19661" y="10922"/>
                  <a:pt x="19613" y="10953"/>
                  <a:pt x="19551" y="10953"/>
                </a:cubicBezTo>
                <a:cubicBezTo>
                  <a:pt x="19491" y="10953"/>
                  <a:pt x="19440" y="10923"/>
                  <a:pt x="19440" y="10884"/>
                </a:cubicBezTo>
                <a:lnTo>
                  <a:pt x="19440" y="10472"/>
                </a:lnTo>
                <a:cubicBezTo>
                  <a:pt x="19440" y="10435"/>
                  <a:pt x="19488" y="10403"/>
                  <a:pt x="19551" y="10403"/>
                </a:cubicBezTo>
                <a:cubicBezTo>
                  <a:pt x="19610" y="10403"/>
                  <a:pt x="19661" y="10433"/>
                  <a:pt x="19661" y="10472"/>
                </a:cubicBezTo>
                <a:lnTo>
                  <a:pt x="19661" y="10884"/>
                </a:lnTo>
                <a:close/>
                <a:moveTo>
                  <a:pt x="19661" y="9921"/>
                </a:moveTo>
                <a:cubicBezTo>
                  <a:pt x="19661" y="9958"/>
                  <a:pt x="19613" y="9990"/>
                  <a:pt x="19551" y="9990"/>
                </a:cubicBezTo>
                <a:cubicBezTo>
                  <a:pt x="19491" y="9990"/>
                  <a:pt x="19440" y="9960"/>
                  <a:pt x="19440" y="9921"/>
                </a:cubicBezTo>
                <a:lnTo>
                  <a:pt x="19440" y="9614"/>
                </a:lnTo>
                <a:cubicBezTo>
                  <a:pt x="19440" y="9579"/>
                  <a:pt x="19440" y="9545"/>
                  <a:pt x="19438" y="9509"/>
                </a:cubicBezTo>
                <a:cubicBezTo>
                  <a:pt x="19436" y="9472"/>
                  <a:pt x="19484" y="9440"/>
                  <a:pt x="19546" y="9439"/>
                </a:cubicBezTo>
                <a:cubicBezTo>
                  <a:pt x="19601" y="9437"/>
                  <a:pt x="19657" y="9467"/>
                  <a:pt x="19659" y="9506"/>
                </a:cubicBezTo>
                <a:cubicBezTo>
                  <a:pt x="19661" y="9542"/>
                  <a:pt x="19661" y="9578"/>
                  <a:pt x="19661" y="9614"/>
                </a:cubicBezTo>
                <a:lnTo>
                  <a:pt x="19661" y="9921"/>
                </a:lnTo>
                <a:close/>
              </a:path>
            </a:pathLst>
          </a:custGeom>
          <a:solidFill>
            <a:srgbClr val="C0382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0924A97D-C895-404C-9CA0-E3F54DE03D4E}"/>
              </a:ext>
            </a:extLst>
          </p:cNvPr>
          <p:cNvSpPr/>
          <p:nvPr/>
        </p:nvSpPr>
        <p:spPr>
          <a:xfrm>
            <a:off x="9984432" y="1196752"/>
            <a:ext cx="2364030" cy="5842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563" extrusionOk="0">
                <a:moveTo>
                  <a:pt x="21368" y="1746"/>
                </a:moveTo>
                <a:lnTo>
                  <a:pt x="16319" y="41"/>
                </a:lnTo>
                <a:cubicBezTo>
                  <a:pt x="16089" y="-37"/>
                  <a:pt x="15900" y="-1"/>
                  <a:pt x="15900" y="120"/>
                </a:cubicBezTo>
                <a:lnTo>
                  <a:pt x="15900" y="716"/>
                </a:lnTo>
                <a:cubicBezTo>
                  <a:pt x="7110" y="740"/>
                  <a:pt x="0" y="3634"/>
                  <a:pt x="0" y="7200"/>
                </a:cubicBezTo>
                <a:lnTo>
                  <a:pt x="0" y="7200"/>
                </a:lnTo>
                <a:lnTo>
                  <a:pt x="0" y="21563"/>
                </a:lnTo>
                <a:lnTo>
                  <a:pt x="2641" y="21563"/>
                </a:lnTo>
                <a:cubicBezTo>
                  <a:pt x="2641" y="21563"/>
                  <a:pt x="2641" y="21563"/>
                  <a:pt x="2641" y="21563"/>
                </a:cubicBezTo>
                <a:lnTo>
                  <a:pt x="2641" y="21203"/>
                </a:lnTo>
                <a:cubicBezTo>
                  <a:pt x="2641" y="21170"/>
                  <a:pt x="2706" y="21142"/>
                  <a:pt x="2789" y="21142"/>
                </a:cubicBezTo>
                <a:cubicBezTo>
                  <a:pt x="2789" y="21142"/>
                  <a:pt x="2789" y="21142"/>
                  <a:pt x="2789" y="21142"/>
                </a:cubicBezTo>
                <a:cubicBezTo>
                  <a:pt x="2870" y="21142"/>
                  <a:pt x="2938" y="21170"/>
                  <a:pt x="2938" y="21203"/>
                </a:cubicBezTo>
                <a:lnTo>
                  <a:pt x="2938" y="21563"/>
                </a:lnTo>
                <a:lnTo>
                  <a:pt x="5703" y="21563"/>
                </a:lnTo>
                <a:lnTo>
                  <a:pt x="5703" y="7200"/>
                </a:lnTo>
                <a:cubicBezTo>
                  <a:pt x="5703" y="4910"/>
                  <a:pt x="10259" y="3052"/>
                  <a:pt x="15900" y="3031"/>
                </a:cubicBezTo>
                <a:lnTo>
                  <a:pt x="15900" y="3654"/>
                </a:lnTo>
                <a:cubicBezTo>
                  <a:pt x="15900" y="3776"/>
                  <a:pt x="16089" y="3811"/>
                  <a:pt x="16319" y="3733"/>
                </a:cubicBezTo>
                <a:lnTo>
                  <a:pt x="21368" y="2028"/>
                </a:lnTo>
                <a:cubicBezTo>
                  <a:pt x="21600" y="1950"/>
                  <a:pt x="21600" y="1823"/>
                  <a:pt x="21368" y="1746"/>
                </a:cubicBezTo>
                <a:close/>
                <a:moveTo>
                  <a:pt x="2641" y="12784"/>
                </a:moveTo>
                <a:cubicBezTo>
                  <a:pt x="2641" y="12752"/>
                  <a:pt x="2706" y="12724"/>
                  <a:pt x="2789" y="12724"/>
                </a:cubicBezTo>
                <a:cubicBezTo>
                  <a:pt x="2789" y="12724"/>
                  <a:pt x="2789" y="12724"/>
                  <a:pt x="2789" y="12724"/>
                </a:cubicBezTo>
                <a:cubicBezTo>
                  <a:pt x="2870" y="12724"/>
                  <a:pt x="2938" y="12752"/>
                  <a:pt x="2938" y="12784"/>
                </a:cubicBezTo>
                <a:lnTo>
                  <a:pt x="2935" y="13144"/>
                </a:lnTo>
                <a:cubicBezTo>
                  <a:pt x="2935" y="13177"/>
                  <a:pt x="2870" y="13205"/>
                  <a:pt x="2786" y="13205"/>
                </a:cubicBezTo>
                <a:cubicBezTo>
                  <a:pt x="2786" y="13205"/>
                  <a:pt x="2786" y="13205"/>
                  <a:pt x="2786" y="13205"/>
                </a:cubicBezTo>
                <a:cubicBezTo>
                  <a:pt x="2706" y="13205"/>
                  <a:pt x="2638" y="13177"/>
                  <a:pt x="2638" y="13144"/>
                </a:cubicBezTo>
                <a:lnTo>
                  <a:pt x="2641" y="12784"/>
                </a:lnTo>
                <a:close/>
                <a:moveTo>
                  <a:pt x="2638" y="13625"/>
                </a:moveTo>
                <a:cubicBezTo>
                  <a:pt x="2638" y="13593"/>
                  <a:pt x="2703" y="13565"/>
                  <a:pt x="2786" y="13565"/>
                </a:cubicBezTo>
                <a:lnTo>
                  <a:pt x="2786" y="13565"/>
                </a:lnTo>
                <a:cubicBezTo>
                  <a:pt x="2867" y="13565"/>
                  <a:pt x="2935" y="13591"/>
                  <a:pt x="2935" y="13625"/>
                </a:cubicBezTo>
                <a:lnTo>
                  <a:pt x="2935" y="13986"/>
                </a:lnTo>
                <a:cubicBezTo>
                  <a:pt x="2935" y="14018"/>
                  <a:pt x="2870" y="14046"/>
                  <a:pt x="2786" y="14046"/>
                </a:cubicBezTo>
                <a:lnTo>
                  <a:pt x="2786" y="14046"/>
                </a:lnTo>
                <a:cubicBezTo>
                  <a:pt x="2706" y="14046"/>
                  <a:pt x="2638" y="14019"/>
                  <a:pt x="2638" y="13986"/>
                </a:cubicBezTo>
                <a:lnTo>
                  <a:pt x="2638" y="13625"/>
                </a:lnTo>
                <a:close/>
                <a:moveTo>
                  <a:pt x="2638" y="14468"/>
                </a:moveTo>
                <a:cubicBezTo>
                  <a:pt x="2638" y="14435"/>
                  <a:pt x="2703" y="14407"/>
                  <a:pt x="2786" y="14407"/>
                </a:cubicBezTo>
                <a:cubicBezTo>
                  <a:pt x="2870" y="14407"/>
                  <a:pt x="2935" y="14434"/>
                  <a:pt x="2935" y="14468"/>
                </a:cubicBezTo>
                <a:lnTo>
                  <a:pt x="2935" y="14828"/>
                </a:lnTo>
                <a:cubicBezTo>
                  <a:pt x="2935" y="14861"/>
                  <a:pt x="2870" y="14888"/>
                  <a:pt x="2786" y="14888"/>
                </a:cubicBezTo>
                <a:cubicBezTo>
                  <a:pt x="2703" y="14888"/>
                  <a:pt x="2638" y="14862"/>
                  <a:pt x="2638" y="14828"/>
                </a:cubicBezTo>
                <a:lnTo>
                  <a:pt x="2638" y="14468"/>
                </a:lnTo>
                <a:close/>
                <a:moveTo>
                  <a:pt x="2638" y="15309"/>
                </a:moveTo>
                <a:cubicBezTo>
                  <a:pt x="2638" y="15276"/>
                  <a:pt x="2703" y="15248"/>
                  <a:pt x="2786" y="15248"/>
                </a:cubicBezTo>
                <a:cubicBezTo>
                  <a:pt x="2867" y="15248"/>
                  <a:pt x="2935" y="15275"/>
                  <a:pt x="2935" y="15309"/>
                </a:cubicBezTo>
                <a:lnTo>
                  <a:pt x="2935" y="15669"/>
                </a:lnTo>
                <a:cubicBezTo>
                  <a:pt x="2935" y="15702"/>
                  <a:pt x="2870" y="15729"/>
                  <a:pt x="2786" y="15729"/>
                </a:cubicBezTo>
                <a:lnTo>
                  <a:pt x="2786" y="15729"/>
                </a:lnTo>
                <a:cubicBezTo>
                  <a:pt x="2706" y="15729"/>
                  <a:pt x="2638" y="15703"/>
                  <a:pt x="2638" y="15669"/>
                </a:cubicBezTo>
                <a:lnTo>
                  <a:pt x="2638" y="15309"/>
                </a:lnTo>
                <a:close/>
                <a:moveTo>
                  <a:pt x="2638" y="16151"/>
                </a:moveTo>
                <a:cubicBezTo>
                  <a:pt x="2638" y="16118"/>
                  <a:pt x="2703" y="16091"/>
                  <a:pt x="2786" y="16091"/>
                </a:cubicBezTo>
                <a:lnTo>
                  <a:pt x="2786" y="16091"/>
                </a:lnTo>
                <a:cubicBezTo>
                  <a:pt x="2867" y="16091"/>
                  <a:pt x="2935" y="16117"/>
                  <a:pt x="2935" y="16151"/>
                </a:cubicBezTo>
                <a:lnTo>
                  <a:pt x="2935" y="16511"/>
                </a:lnTo>
                <a:cubicBezTo>
                  <a:pt x="2935" y="16544"/>
                  <a:pt x="2870" y="16572"/>
                  <a:pt x="2786" y="16572"/>
                </a:cubicBezTo>
                <a:lnTo>
                  <a:pt x="2786" y="16572"/>
                </a:lnTo>
                <a:cubicBezTo>
                  <a:pt x="2706" y="16572"/>
                  <a:pt x="2638" y="16545"/>
                  <a:pt x="2638" y="16511"/>
                </a:cubicBezTo>
                <a:lnTo>
                  <a:pt x="2638" y="16151"/>
                </a:lnTo>
                <a:close/>
                <a:moveTo>
                  <a:pt x="2641" y="16992"/>
                </a:moveTo>
                <a:cubicBezTo>
                  <a:pt x="2641" y="16960"/>
                  <a:pt x="2706" y="16932"/>
                  <a:pt x="2789" y="16932"/>
                </a:cubicBezTo>
                <a:lnTo>
                  <a:pt x="2789" y="16932"/>
                </a:lnTo>
                <a:cubicBezTo>
                  <a:pt x="2870" y="16932"/>
                  <a:pt x="2938" y="16958"/>
                  <a:pt x="2938" y="16992"/>
                </a:cubicBezTo>
                <a:lnTo>
                  <a:pt x="2938" y="17352"/>
                </a:lnTo>
                <a:cubicBezTo>
                  <a:pt x="2938" y="17385"/>
                  <a:pt x="2873" y="17413"/>
                  <a:pt x="2789" y="17413"/>
                </a:cubicBezTo>
                <a:lnTo>
                  <a:pt x="2789" y="17413"/>
                </a:lnTo>
                <a:cubicBezTo>
                  <a:pt x="2709" y="17413"/>
                  <a:pt x="2641" y="17386"/>
                  <a:pt x="2641" y="17352"/>
                </a:cubicBezTo>
                <a:lnTo>
                  <a:pt x="2641" y="16992"/>
                </a:lnTo>
                <a:close/>
                <a:moveTo>
                  <a:pt x="2641" y="17835"/>
                </a:moveTo>
                <a:cubicBezTo>
                  <a:pt x="2641" y="17802"/>
                  <a:pt x="2706" y="17774"/>
                  <a:pt x="2789" y="17774"/>
                </a:cubicBezTo>
                <a:lnTo>
                  <a:pt x="2789" y="17774"/>
                </a:lnTo>
                <a:cubicBezTo>
                  <a:pt x="2870" y="17774"/>
                  <a:pt x="2938" y="17801"/>
                  <a:pt x="2938" y="17835"/>
                </a:cubicBezTo>
                <a:lnTo>
                  <a:pt x="2938" y="18195"/>
                </a:lnTo>
                <a:cubicBezTo>
                  <a:pt x="2938" y="18227"/>
                  <a:pt x="2873" y="18255"/>
                  <a:pt x="2789" y="18255"/>
                </a:cubicBezTo>
                <a:lnTo>
                  <a:pt x="2789" y="18255"/>
                </a:lnTo>
                <a:cubicBezTo>
                  <a:pt x="2709" y="18255"/>
                  <a:pt x="2641" y="18229"/>
                  <a:pt x="2641" y="18195"/>
                </a:cubicBezTo>
                <a:lnTo>
                  <a:pt x="2641" y="17835"/>
                </a:lnTo>
                <a:close/>
                <a:moveTo>
                  <a:pt x="2941" y="18676"/>
                </a:moveTo>
                <a:lnTo>
                  <a:pt x="2941" y="19036"/>
                </a:lnTo>
                <a:cubicBezTo>
                  <a:pt x="2941" y="19069"/>
                  <a:pt x="2876" y="19096"/>
                  <a:pt x="2793" y="19096"/>
                </a:cubicBezTo>
                <a:cubicBezTo>
                  <a:pt x="2712" y="19096"/>
                  <a:pt x="2644" y="19070"/>
                  <a:pt x="2644" y="19036"/>
                </a:cubicBezTo>
                <a:lnTo>
                  <a:pt x="2644" y="18676"/>
                </a:lnTo>
                <a:lnTo>
                  <a:pt x="2941" y="18676"/>
                </a:lnTo>
                <a:close/>
                <a:moveTo>
                  <a:pt x="2941" y="20721"/>
                </a:moveTo>
                <a:cubicBezTo>
                  <a:pt x="2941" y="20753"/>
                  <a:pt x="2876" y="20781"/>
                  <a:pt x="2793" y="20781"/>
                </a:cubicBezTo>
                <a:lnTo>
                  <a:pt x="2793" y="20781"/>
                </a:lnTo>
                <a:cubicBezTo>
                  <a:pt x="2712" y="20781"/>
                  <a:pt x="2644" y="20755"/>
                  <a:pt x="2644" y="20721"/>
                </a:cubicBezTo>
                <a:lnTo>
                  <a:pt x="2644" y="20360"/>
                </a:lnTo>
                <a:cubicBezTo>
                  <a:pt x="2644" y="20328"/>
                  <a:pt x="2709" y="20300"/>
                  <a:pt x="2793" y="20300"/>
                </a:cubicBezTo>
                <a:cubicBezTo>
                  <a:pt x="2873" y="20300"/>
                  <a:pt x="2941" y="20326"/>
                  <a:pt x="2941" y="20360"/>
                </a:cubicBezTo>
                <a:lnTo>
                  <a:pt x="2941" y="20721"/>
                </a:lnTo>
                <a:close/>
                <a:moveTo>
                  <a:pt x="2941" y="19878"/>
                </a:moveTo>
                <a:cubicBezTo>
                  <a:pt x="2941" y="19911"/>
                  <a:pt x="2876" y="19939"/>
                  <a:pt x="2793" y="19939"/>
                </a:cubicBezTo>
                <a:cubicBezTo>
                  <a:pt x="2712" y="19939"/>
                  <a:pt x="2644" y="19912"/>
                  <a:pt x="2644" y="19878"/>
                </a:cubicBezTo>
                <a:lnTo>
                  <a:pt x="2644" y="19518"/>
                </a:lnTo>
                <a:cubicBezTo>
                  <a:pt x="2644" y="19485"/>
                  <a:pt x="2709" y="19458"/>
                  <a:pt x="2793" y="19458"/>
                </a:cubicBezTo>
                <a:cubicBezTo>
                  <a:pt x="2873" y="19458"/>
                  <a:pt x="2941" y="19484"/>
                  <a:pt x="2941" y="19518"/>
                </a:cubicBezTo>
                <a:lnTo>
                  <a:pt x="2941" y="19878"/>
                </a:lnTo>
                <a:close/>
                <a:moveTo>
                  <a:pt x="2941" y="12303"/>
                </a:moveTo>
                <a:cubicBezTo>
                  <a:pt x="2941" y="12336"/>
                  <a:pt x="2876" y="12364"/>
                  <a:pt x="2793" y="12364"/>
                </a:cubicBezTo>
                <a:cubicBezTo>
                  <a:pt x="2793" y="12364"/>
                  <a:pt x="2793" y="12364"/>
                  <a:pt x="2793" y="12364"/>
                </a:cubicBezTo>
                <a:cubicBezTo>
                  <a:pt x="2712" y="12364"/>
                  <a:pt x="2644" y="12336"/>
                  <a:pt x="2644" y="12303"/>
                </a:cubicBezTo>
                <a:lnTo>
                  <a:pt x="2647" y="11943"/>
                </a:lnTo>
                <a:cubicBezTo>
                  <a:pt x="2647" y="11910"/>
                  <a:pt x="2715" y="11883"/>
                  <a:pt x="2796" y="11883"/>
                </a:cubicBezTo>
                <a:cubicBezTo>
                  <a:pt x="2796" y="11883"/>
                  <a:pt x="2796" y="11883"/>
                  <a:pt x="2796" y="11883"/>
                </a:cubicBezTo>
                <a:cubicBezTo>
                  <a:pt x="2876" y="11883"/>
                  <a:pt x="2944" y="11910"/>
                  <a:pt x="2944" y="11943"/>
                </a:cubicBezTo>
                <a:lnTo>
                  <a:pt x="2941" y="12303"/>
                </a:lnTo>
                <a:close/>
                <a:moveTo>
                  <a:pt x="2948" y="11461"/>
                </a:moveTo>
                <a:cubicBezTo>
                  <a:pt x="2948" y="11494"/>
                  <a:pt x="2879" y="11521"/>
                  <a:pt x="2799" y="11521"/>
                </a:cubicBezTo>
                <a:cubicBezTo>
                  <a:pt x="2799" y="11521"/>
                  <a:pt x="2799" y="11521"/>
                  <a:pt x="2799" y="11521"/>
                </a:cubicBezTo>
                <a:cubicBezTo>
                  <a:pt x="2718" y="11521"/>
                  <a:pt x="2650" y="11494"/>
                  <a:pt x="2650" y="11461"/>
                </a:cubicBezTo>
                <a:lnTo>
                  <a:pt x="2653" y="11101"/>
                </a:lnTo>
                <a:cubicBezTo>
                  <a:pt x="2653" y="11068"/>
                  <a:pt x="2721" y="11040"/>
                  <a:pt x="2802" y="11040"/>
                </a:cubicBezTo>
                <a:cubicBezTo>
                  <a:pt x="2802" y="11040"/>
                  <a:pt x="2802" y="11040"/>
                  <a:pt x="2802" y="11040"/>
                </a:cubicBezTo>
                <a:cubicBezTo>
                  <a:pt x="2882" y="11040"/>
                  <a:pt x="2951" y="11068"/>
                  <a:pt x="2951" y="11101"/>
                </a:cubicBezTo>
                <a:lnTo>
                  <a:pt x="2948" y="11461"/>
                </a:lnTo>
                <a:close/>
                <a:moveTo>
                  <a:pt x="2957" y="10620"/>
                </a:moveTo>
                <a:cubicBezTo>
                  <a:pt x="2957" y="10653"/>
                  <a:pt x="2889" y="10680"/>
                  <a:pt x="2808" y="10680"/>
                </a:cubicBezTo>
                <a:cubicBezTo>
                  <a:pt x="2808" y="10680"/>
                  <a:pt x="2808" y="10680"/>
                  <a:pt x="2808" y="10680"/>
                </a:cubicBezTo>
                <a:cubicBezTo>
                  <a:pt x="2728" y="10680"/>
                  <a:pt x="2659" y="10653"/>
                  <a:pt x="2659" y="10620"/>
                </a:cubicBezTo>
                <a:lnTo>
                  <a:pt x="2666" y="10260"/>
                </a:lnTo>
                <a:cubicBezTo>
                  <a:pt x="2666" y="10227"/>
                  <a:pt x="2734" y="10199"/>
                  <a:pt x="2814" y="10199"/>
                </a:cubicBezTo>
                <a:cubicBezTo>
                  <a:pt x="2814" y="10199"/>
                  <a:pt x="2814" y="10199"/>
                  <a:pt x="2814" y="10199"/>
                </a:cubicBezTo>
                <a:cubicBezTo>
                  <a:pt x="2895" y="10199"/>
                  <a:pt x="2963" y="10227"/>
                  <a:pt x="2963" y="10260"/>
                </a:cubicBezTo>
                <a:lnTo>
                  <a:pt x="2957" y="10620"/>
                </a:lnTo>
                <a:close/>
                <a:moveTo>
                  <a:pt x="2969" y="9778"/>
                </a:moveTo>
                <a:cubicBezTo>
                  <a:pt x="2969" y="9810"/>
                  <a:pt x="2901" y="9838"/>
                  <a:pt x="2820" y="9838"/>
                </a:cubicBezTo>
                <a:cubicBezTo>
                  <a:pt x="2820" y="9838"/>
                  <a:pt x="2820" y="9838"/>
                  <a:pt x="2820" y="9838"/>
                </a:cubicBezTo>
                <a:cubicBezTo>
                  <a:pt x="2740" y="9838"/>
                  <a:pt x="2672" y="9810"/>
                  <a:pt x="2672" y="9778"/>
                </a:cubicBezTo>
                <a:lnTo>
                  <a:pt x="2678" y="9417"/>
                </a:lnTo>
                <a:cubicBezTo>
                  <a:pt x="2678" y="9385"/>
                  <a:pt x="2746" y="9353"/>
                  <a:pt x="2827" y="9357"/>
                </a:cubicBezTo>
                <a:cubicBezTo>
                  <a:pt x="2907" y="9357"/>
                  <a:pt x="2975" y="9385"/>
                  <a:pt x="2975" y="9417"/>
                </a:cubicBezTo>
                <a:lnTo>
                  <a:pt x="2969" y="9778"/>
                </a:lnTo>
                <a:close/>
                <a:moveTo>
                  <a:pt x="2988" y="8936"/>
                </a:moveTo>
                <a:cubicBezTo>
                  <a:pt x="2988" y="8969"/>
                  <a:pt x="2920" y="8995"/>
                  <a:pt x="2839" y="8995"/>
                </a:cubicBezTo>
                <a:cubicBezTo>
                  <a:pt x="2839" y="8995"/>
                  <a:pt x="2839" y="8995"/>
                  <a:pt x="2839" y="8995"/>
                </a:cubicBezTo>
                <a:cubicBezTo>
                  <a:pt x="2759" y="8995"/>
                  <a:pt x="2690" y="8968"/>
                  <a:pt x="2693" y="8935"/>
                </a:cubicBezTo>
                <a:lnTo>
                  <a:pt x="2703" y="8575"/>
                </a:lnTo>
                <a:cubicBezTo>
                  <a:pt x="2703" y="8542"/>
                  <a:pt x="2777" y="8518"/>
                  <a:pt x="2852" y="8516"/>
                </a:cubicBezTo>
                <a:cubicBezTo>
                  <a:pt x="2932" y="8516"/>
                  <a:pt x="3000" y="8543"/>
                  <a:pt x="2997" y="8576"/>
                </a:cubicBezTo>
                <a:lnTo>
                  <a:pt x="2988" y="8936"/>
                </a:lnTo>
                <a:close/>
                <a:moveTo>
                  <a:pt x="3006" y="8094"/>
                </a:moveTo>
                <a:cubicBezTo>
                  <a:pt x="3006" y="8127"/>
                  <a:pt x="2938" y="8153"/>
                  <a:pt x="2858" y="8153"/>
                </a:cubicBezTo>
                <a:cubicBezTo>
                  <a:pt x="2858" y="8153"/>
                  <a:pt x="2858" y="8153"/>
                  <a:pt x="2855" y="8153"/>
                </a:cubicBezTo>
                <a:cubicBezTo>
                  <a:pt x="2774" y="8153"/>
                  <a:pt x="2706" y="8125"/>
                  <a:pt x="2709" y="8093"/>
                </a:cubicBezTo>
                <a:lnTo>
                  <a:pt x="2718" y="7733"/>
                </a:lnTo>
                <a:cubicBezTo>
                  <a:pt x="2718" y="7700"/>
                  <a:pt x="2786" y="7674"/>
                  <a:pt x="2867" y="7674"/>
                </a:cubicBezTo>
                <a:cubicBezTo>
                  <a:pt x="2867" y="7674"/>
                  <a:pt x="2867" y="7674"/>
                  <a:pt x="2870" y="7674"/>
                </a:cubicBezTo>
                <a:cubicBezTo>
                  <a:pt x="2951" y="7674"/>
                  <a:pt x="3019" y="7701"/>
                  <a:pt x="3016" y="7734"/>
                </a:cubicBezTo>
                <a:lnTo>
                  <a:pt x="3006" y="8094"/>
                </a:lnTo>
                <a:close/>
                <a:moveTo>
                  <a:pt x="3034" y="7253"/>
                </a:moveTo>
                <a:cubicBezTo>
                  <a:pt x="3034" y="7286"/>
                  <a:pt x="2966" y="7312"/>
                  <a:pt x="2886" y="7312"/>
                </a:cubicBezTo>
                <a:cubicBezTo>
                  <a:pt x="2886" y="7312"/>
                  <a:pt x="2886" y="7312"/>
                  <a:pt x="2882" y="7312"/>
                </a:cubicBezTo>
                <a:cubicBezTo>
                  <a:pt x="2802" y="7312"/>
                  <a:pt x="2734" y="7284"/>
                  <a:pt x="2737" y="7250"/>
                </a:cubicBezTo>
                <a:lnTo>
                  <a:pt x="2749" y="6890"/>
                </a:lnTo>
                <a:cubicBezTo>
                  <a:pt x="2749" y="6856"/>
                  <a:pt x="2814" y="6831"/>
                  <a:pt x="2901" y="6831"/>
                </a:cubicBezTo>
                <a:cubicBezTo>
                  <a:pt x="2982" y="6831"/>
                  <a:pt x="3050" y="6859"/>
                  <a:pt x="3047" y="6893"/>
                </a:cubicBezTo>
                <a:lnTo>
                  <a:pt x="3034" y="7253"/>
                </a:lnTo>
                <a:close/>
                <a:moveTo>
                  <a:pt x="3072" y="6413"/>
                </a:moveTo>
                <a:cubicBezTo>
                  <a:pt x="3068" y="6446"/>
                  <a:pt x="3003" y="6471"/>
                  <a:pt x="2923" y="6471"/>
                </a:cubicBezTo>
                <a:cubicBezTo>
                  <a:pt x="2920" y="6471"/>
                  <a:pt x="2917" y="6471"/>
                  <a:pt x="2917" y="6471"/>
                </a:cubicBezTo>
                <a:cubicBezTo>
                  <a:pt x="2836" y="6470"/>
                  <a:pt x="2771" y="6441"/>
                  <a:pt x="2777" y="6408"/>
                </a:cubicBezTo>
                <a:cubicBezTo>
                  <a:pt x="2793" y="6283"/>
                  <a:pt x="2817" y="6160"/>
                  <a:pt x="2855" y="6044"/>
                </a:cubicBezTo>
                <a:cubicBezTo>
                  <a:pt x="2864" y="6011"/>
                  <a:pt x="2941" y="5988"/>
                  <a:pt x="3019" y="5991"/>
                </a:cubicBezTo>
                <a:cubicBezTo>
                  <a:pt x="3099" y="5995"/>
                  <a:pt x="3158" y="6025"/>
                  <a:pt x="3149" y="6058"/>
                </a:cubicBezTo>
                <a:cubicBezTo>
                  <a:pt x="3112" y="6171"/>
                  <a:pt x="3087" y="6290"/>
                  <a:pt x="3072" y="6413"/>
                </a:cubicBezTo>
                <a:close/>
                <a:moveTo>
                  <a:pt x="3611" y="5254"/>
                </a:moveTo>
                <a:cubicBezTo>
                  <a:pt x="3515" y="5362"/>
                  <a:pt x="3428" y="5477"/>
                  <a:pt x="3357" y="5593"/>
                </a:cubicBezTo>
                <a:cubicBezTo>
                  <a:pt x="3341" y="5621"/>
                  <a:pt x="3279" y="5639"/>
                  <a:pt x="3214" y="5639"/>
                </a:cubicBezTo>
                <a:cubicBezTo>
                  <a:pt x="3202" y="5639"/>
                  <a:pt x="3189" y="5639"/>
                  <a:pt x="3177" y="5637"/>
                </a:cubicBezTo>
                <a:cubicBezTo>
                  <a:pt x="3096" y="5630"/>
                  <a:pt x="3050" y="5597"/>
                  <a:pt x="3068" y="5564"/>
                </a:cubicBezTo>
                <a:cubicBezTo>
                  <a:pt x="3143" y="5444"/>
                  <a:pt x="3230" y="5326"/>
                  <a:pt x="3332" y="5213"/>
                </a:cubicBezTo>
                <a:cubicBezTo>
                  <a:pt x="3360" y="5182"/>
                  <a:pt x="3447" y="5165"/>
                  <a:pt x="3521" y="5177"/>
                </a:cubicBezTo>
                <a:cubicBezTo>
                  <a:pt x="3598" y="5188"/>
                  <a:pt x="3639" y="5223"/>
                  <a:pt x="3611" y="5254"/>
                </a:cubicBezTo>
                <a:close/>
                <a:moveTo>
                  <a:pt x="4426" y="4487"/>
                </a:moveTo>
                <a:cubicBezTo>
                  <a:pt x="4324" y="4571"/>
                  <a:pt x="4234" y="4659"/>
                  <a:pt x="4147" y="4745"/>
                </a:cubicBezTo>
                <a:lnTo>
                  <a:pt x="4076" y="4815"/>
                </a:lnTo>
                <a:cubicBezTo>
                  <a:pt x="4051" y="4838"/>
                  <a:pt x="3998" y="4851"/>
                  <a:pt x="3939" y="4851"/>
                </a:cubicBezTo>
                <a:cubicBezTo>
                  <a:pt x="3921" y="4851"/>
                  <a:pt x="3902" y="4850"/>
                  <a:pt x="3884" y="4846"/>
                </a:cubicBezTo>
                <a:cubicBezTo>
                  <a:pt x="3809" y="4834"/>
                  <a:pt x="3772" y="4799"/>
                  <a:pt x="3803" y="4767"/>
                </a:cubicBezTo>
                <a:lnTo>
                  <a:pt x="3874" y="4697"/>
                </a:lnTo>
                <a:cubicBezTo>
                  <a:pt x="3964" y="4610"/>
                  <a:pt x="4054" y="4520"/>
                  <a:pt x="4159" y="4433"/>
                </a:cubicBezTo>
                <a:cubicBezTo>
                  <a:pt x="4197" y="4403"/>
                  <a:pt x="4283" y="4391"/>
                  <a:pt x="4358" y="4406"/>
                </a:cubicBezTo>
                <a:cubicBezTo>
                  <a:pt x="4432" y="4421"/>
                  <a:pt x="4463" y="4457"/>
                  <a:pt x="4426" y="4487"/>
                </a:cubicBezTo>
                <a:close/>
                <a:moveTo>
                  <a:pt x="5591" y="3808"/>
                </a:moveTo>
                <a:cubicBezTo>
                  <a:pt x="5415" y="3896"/>
                  <a:pt x="5238" y="3989"/>
                  <a:pt x="5052" y="4092"/>
                </a:cubicBezTo>
                <a:cubicBezTo>
                  <a:pt x="5024" y="4108"/>
                  <a:pt x="4978" y="4117"/>
                  <a:pt x="4931" y="4117"/>
                </a:cubicBezTo>
                <a:cubicBezTo>
                  <a:pt x="4900" y="4117"/>
                  <a:pt x="4869" y="4113"/>
                  <a:pt x="4844" y="4106"/>
                </a:cubicBezTo>
                <a:cubicBezTo>
                  <a:pt x="4779" y="4086"/>
                  <a:pt x="4764" y="4048"/>
                  <a:pt x="4813" y="4022"/>
                </a:cubicBezTo>
                <a:cubicBezTo>
                  <a:pt x="4999" y="3917"/>
                  <a:pt x="5179" y="3823"/>
                  <a:pt x="5362" y="3733"/>
                </a:cubicBezTo>
                <a:cubicBezTo>
                  <a:pt x="5415" y="3707"/>
                  <a:pt x="5508" y="3703"/>
                  <a:pt x="5570" y="3724"/>
                </a:cubicBezTo>
                <a:cubicBezTo>
                  <a:pt x="5635" y="3745"/>
                  <a:pt x="5644" y="3783"/>
                  <a:pt x="5591" y="3808"/>
                </a:cubicBezTo>
                <a:close/>
                <a:moveTo>
                  <a:pt x="7014" y="3211"/>
                </a:moveTo>
                <a:cubicBezTo>
                  <a:pt x="6797" y="3286"/>
                  <a:pt x="6583" y="3368"/>
                  <a:pt x="6372" y="3453"/>
                </a:cubicBezTo>
                <a:cubicBezTo>
                  <a:pt x="6345" y="3466"/>
                  <a:pt x="6304" y="3471"/>
                  <a:pt x="6267" y="3471"/>
                </a:cubicBezTo>
                <a:cubicBezTo>
                  <a:pt x="6230" y="3471"/>
                  <a:pt x="6193" y="3464"/>
                  <a:pt x="6162" y="3453"/>
                </a:cubicBezTo>
                <a:cubicBezTo>
                  <a:pt x="6103" y="3429"/>
                  <a:pt x="6103" y="3391"/>
                  <a:pt x="6159" y="3368"/>
                </a:cubicBezTo>
                <a:cubicBezTo>
                  <a:pt x="6372" y="3280"/>
                  <a:pt x="6596" y="3196"/>
                  <a:pt x="6819" y="3118"/>
                </a:cubicBezTo>
                <a:cubicBezTo>
                  <a:pt x="6881" y="3096"/>
                  <a:pt x="6974" y="3099"/>
                  <a:pt x="7030" y="3124"/>
                </a:cubicBezTo>
                <a:cubicBezTo>
                  <a:pt x="7082" y="3152"/>
                  <a:pt x="7076" y="3189"/>
                  <a:pt x="7014" y="3211"/>
                </a:cubicBezTo>
                <a:close/>
                <a:moveTo>
                  <a:pt x="8641" y="2711"/>
                </a:moveTo>
                <a:lnTo>
                  <a:pt x="8592" y="2722"/>
                </a:lnTo>
                <a:lnTo>
                  <a:pt x="8331" y="2828"/>
                </a:lnTo>
                <a:cubicBezTo>
                  <a:pt x="8322" y="2832"/>
                  <a:pt x="8313" y="2834"/>
                  <a:pt x="8300" y="2837"/>
                </a:cubicBezTo>
                <a:cubicBezTo>
                  <a:pt x="8179" y="2865"/>
                  <a:pt x="8062" y="2896"/>
                  <a:pt x="7944" y="2926"/>
                </a:cubicBezTo>
                <a:cubicBezTo>
                  <a:pt x="7919" y="2932"/>
                  <a:pt x="7891" y="2936"/>
                  <a:pt x="7863" y="2936"/>
                </a:cubicBezTo>
                <a:cubicBezTo>
                  <a:pt x="7814" y="2936"/>
                  <a:pt x="7767" y="2926"/>
                  <a:pt x="7739" y="2908"/>
                </a:cubicBezTo>
                <a:cubicBezTo>
                  <a:pt x="7696" y="2880"/>
                  <a:pt x="7715" y="2843"/>
                  <a:pt x="7783" y="2825"/>
                </a:cubicBezTo>
                <a:cubicBezTo>
                  <a:pt x="7897" y="2795"/>
                  <a:pt x="8015" y="2765"/>
                  <a:pt x="8133" y="2736"/>
                </a:cubicBezTo>
                <a:lnTo>
                  <a:pt x="8396" y="2629"/>
                </a:lnTo>
                <a:cubicBezTo>
                  <a:pt x="8406" y="2626"/>
                  <a:pt x="8415" y="2622"/>
                  <a:pt x="8427" y="2619"/>
                </a:cubicBezTo>
                <a:lnTo>
                  <a:pt x="8492" y="2604"/>
                </a:lnTo>
                <a:cubicBezTo>
                  <a:pt x="8564" y="2588"/>
                  <a:pt x="8654" y="2598"/>
                  <a:pt x="8694" y="2627"/>
                </a:cubicBezTo>
                <a:cubicBezTo>
                  <a:pt x="8737" y="2658"/>
                  <a:pt x="8713" y="2695"/>
                  <a:pt x="8641" y="2711"/>
                </a:cubicBezTo>
                <a:close/>
                <a:moveTo>
                  <a:pt x="10498" y="2352"/>
                </a:moveTo>
                <a:cubicBezTo>
                  <a:pt x="10225" y="2396"/>
                  <a:pt x="9952" y="2444"/>
                  <a:pt x="9689" y="2493"/>
                </a:cubicBezTo>
                <a:cubicBezTo>
                  <a:pt x="9667" y="2496"/>
                  <a:pt x="9649" y="2499"/>
                  <a:pt x="9627" y="2499"/>
                </a:cubicBezTo>
                <a:cubicBezTo>
                  <a:pt x="9571" y="2499"/>
                  <a:pt x="9518" y="2486"/>
                  <a:pt x="9494" y="2464"/>
                </a:cubicBezTo>
                <a:cubicBezTo>
                  <a:pt x="9459" y="2434"/>
                  <a:pt x="9490" y="2398"/>
                  <a:pt x="9565" y="2383"/>
                </a:cubicBezTo>
                <a:cubicBezTo>
                  <a:pt x="9835" y="2332"/>
                  <a:pt x="10113" y="2284"/>
                  <a:pt x="10392" y="2239"/>
                </a:cubicBezTo>
                <a:cubicBezTo>
                  <a:pt x="10467" y="2226"/>
                  <a:pt x="10554" y="2241"/>
                  <a:pt x="10585" y="2273"/>
                </a:cubicBezTo>
                <a:cubicBezTo>
                  <a:pt x="10609" y="2304"/>
                  <a:pt x="10572" y="2339"/>
                  <a:pt x="10498" y="2352"/>
                </a:cubicBezTo>
                <a:close/>
                <a:moveTo>
                  <a:pt x="12457" y="2098"/>
                </a:moveTo>
                <a:cubicBezTo>
                  <a:pt x="12171" y="2127"/>
                  <a:pt x="11883" y="2160"/>
                  <a:pt x="11607" y="2194"/>
                </a:cubicBezTo>
                <a:cubicBezTo>
                  <a:pt x="11592" y="2195"/>
                  <a:pt x="11580" y="2196"/>
                  <a:pt x="11564" y="2196"/>
                </a:cubicBezTo>
                <a:cubicBezTo>
                  <a:pt x="11502" y="2196"/>
                  <a:pt x="11443" y="2180"/>
                  <a:pt x="11421" y="2154"/>
                </a:cubicBezTo>
                <a:cubicBezTo>
                  <a:pt x="11397" y="2122"/>
                  <a:pt x="11440" y="2088"/>
                  <a:pt x="11521" y="2078"/>
                </a:cubicBezTo>
                <a:cubicBezTo>
                  <a:pt x="11803" y="2043"/>
                  <a:pt x="12094" y="2011"/>
                  <a:pt x="12385" y="1980"/>
                </a:cubicBezTo>
                <a:cubicBezTo>
                  <a:pt x="12466" y="1973"/>
                  <a:pt x="12547" y="1992"/>
                  <a:pt x="12565" y="2024"/>
                </a:cubicBezTo>
                <a:cubicBezTo>
                  <a:pt x="12584" y="2057"/>
                  <a:pt x="12534" y="2090"/>
                  <a:pt x="12457" y="2098"/>
                </a:cubicBezTo>
                <a:close/>
                <a:moveTo>
                  <a:pt x="14481" y="1944"/>
                </a:moveTo>
                <a:cubicBezTo>
                  <a:pt x="14186" y="1959"/>
                  <a:pt x="13892" y="1978"/>
                  <a:pt x="13607" y="1998"/>
                </a:cubicBezTo>
                <a:cubicBezTo>
                  <a:pt x="13597" y="1999"/>
                  <a:pt x="13588" y="1999"/>
                  <a:pt x="13582" y="1999"/>
                </a:cubicBezTo>
                <a:cubicBezTo>
                  <a:pt x="13510" y="1999"/>
                  <a:pt x="13448" y="1979"/>
                  <a:pt x="13436" y="1949"/>
                </a:cubicBezTo>
                <a:cubicBezTo>
                  <a:pt x="13421" y="1916"/>
                  <a:pt x="13476" y="1885"/>
                  <a:pt x="13557" y="1879"/>
                </a:cubicBezTo>
                <a:cubicBezTo>
                  <a:pt x="13845" y="1857"/>
                  <a:pt x="14146" y="1840"/>
                  <a:pt x="14443" y="1823"/>
                </a:cubicBezTo>
                <a:cubicBezTo>
                  <a:pt x="14524" y="1820"/>
                  <a:pt x="14598" y="1842"/>
                  <a:pt x="14611" y="1875"/>
                </a:cubicBezTo>
                <a:cubicBezTo>
                  <a:pt x="14620" y="1910"/>
                  <a:pt x="14561" y="1940"/>
                  <a:pt x="14481" y="1944"/>
                </a:cubicBezTo>
                <a:close/>
                <a:moveTo>
                  <a:pt x="16539" y="1877"/>
                </a:moveTo>
                <a:cubicBezTo>
                  <a:pt x="16238" y="1881"/>
                  <a:pt x="15943" y="1887"/>
                  <a:pt x="15655" y="1896"/>
                </a:cubicBezTo>
                <a:cubicBezTo>
                  <a:pt x="15652" y="1896"/>
                  <a:pt x="15649" y="1896"/>
                  <a:pt x="15643" y="1896"/>
                </a:cubicBezTo>
                <a:cubicBezTo>
                  <a:pt x="15565" y="1896"/>
                  <a:pt x="15500" y="1872"/>
                  <a:pt x="15494" y="1841"/>
                </a:cubicBezTo>
                <a:cubicBezTo>
                  <a:pt x="15488" y="1808"/>
                  <a:pt x="15550" y="1780"/>
                  <a:pt x="15630" y="1777"/>
                </a:cubicBezTo>
                <a:cubicBezTo>
                  <a:pt x="15922" y="1768"/>
                  <a:pt x="16222" y="1762"/>
                  <a:pt x="16526" y="1758"/>
                </a:cubicBezTo>
                <a:cubicBezTo>
                  <a:pt x="16607" y="1758"/>
                  <a:pt x="16678" y="1783"/>
                  <a:pt x="16681" y="1816"/>
                </a:cubicBezTo>
                <a:cubicBezTo>
                  <a:pt x="16684" y="1849"/>
                  <a:pt x="16619" y="1876"/>
                  <a:pt x="16539" y="1877"/>
                </a:cubicBezTo>
                <a:close/>
                <a:moveTo>
                  <a:pt x="18135" y="1875"/>
                </a:moveTo>
                <a:cubicBezTo>
                  <a:pt x="18135" y="1875"/>
                  <a:pt x="18132" y="1875"/>
                  <a:pt x="18132" y="1875"/>
                </a:cubicBezTo>
                <a:cubicBezTo>
                  <a:pt x="17995" y="1874"/>
                  <a:pt x="17856" y="1872"/>
                  <a:pt x="17719" y="1872"/>
                </a:cubicBezTo>
                <a:cubicBezTo>
                  <a:pt x="17639" y="1872"/>
                  <a:pt x="17571" y="1845"/>
                  <a:pt x="17574" y="1812"/>
                </a:cubicBezTo>
                <a:cubicBezTo>
                  <a:pt x="17574" y="1780"/>
                  <a:pt x="17642" y="1753"/>
                  <a:pt x="17723" y="1753"/>
                </a:cubicBezTo>
                <a:cubicBezTo>
                  <a:pt x="17723" y="1753"/>
                  <a:pt x="17723" y="1753"/>
                  <a:pt x="17723" y="1753"/>
                </a:cubicBezTo>
                <a:cubicBezTo>
                  <a:pt x="17862" y="1753"/>
                  <a:pt x="18002" y="1754"/>
                  <a:pt x="18141" y="1756"/>
                </a:cubicBezTo>
                <a:cubicBezTo>
                  <a:pt x="18222" y="1757"/>
                  <a:pt x="18287" y="1785"/>
                  <a:pt x="18287" y="1817"/>
                </a:cubicBezTo>
                <a:cubicBezTo>
                  <a:pt x="18280" y="1849"/>
                  <a:pt x="18215" y="1875"/>
                  <a:pt x="18135" y="1875"/>
                </a:cubicBezTo>
                <a:close/>
              </a:path>
            </a:pathLst>
          </a:custGeom>
          <a:solidFill>
            <a:srgbClr val="0FA18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F3A5A27F-0CBD-8843-8D6D-814EF09B26AE}"/>
              </a:ext>
            </a:extLst>
          </p:cNvPr>
          <p:cNvSpPr/>
          <p:nvPr/>
        </p:nvSpPr>
        <p:spPr>
          <a:xfrm>
            <a:off x="4529258" y="4067007"/>
            <a:ext cx="2539142" cy="4053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7" extrusionOk="0">
                <a:moveTo>
                  <a:pt x="21540" y="10369"/>
                </a:moveTo>
                <a:cubicBezTo>
                  <a:pt x="21540" y="5232"/>
                  <a:pt x="14430" y="1066"/>
                  <a:pt x="5640" y="1032"/>
                </a:cubicBezTo>
                <a:lnTo>
                  <a:pt x="5640" y="173"/>
                </a:lnTo>
                <a:cubicBezTo>
                  <a:pt x="5640" y="-2"/>
                  <a:pt x="5451" y="-53"/>
                  <a:pt x="5221" y="59"/>
                </a:cubicBezTo>
                <a:lnTo>
                  <a:pt x="172" y="2515"/>
                </a:lnTo>
                <a:cubicBezTo>
                  <a:pt x="-57" y="2627"/>
                  <a:pt x="-57" y="2809"/>
                  <a:pt x="172" y="2921"/>
                </a:cubicBezTo>
                <a:lnTo>
                  <a:pt x="5221" y="5377"/>
                </a:lnTo>
                <a:cubicBezTo>
                  <a:pt x="5451" y="5489"/>
                  <a:pt x="5640" y="5438"/>
                  <a:pt x="5640" y="5263"/>
                </a:cubicBezTo>
                <a:lnTo>
                  <a:pt x="5640" y="4366"/>
                </a:lnTo>
                <a:cubicBezTo>
                  <a:pt x="11281" y="4397"/>
                  <a:pt x="15837" y="7073"/>
                  <a:pt x="15837" y="10369"/>
                </a:cubicBezTo>
                <a:lnTo>
                  <a:pt x="15837" y="21547"/>
                </a:lnTo>
                <a:lnTo>
                  <a:pt x="18626" y="21547"/>
                </a:lnTo>
                <a:lnTo>
                  <a:pt x="18623" y="21372"/>
                </a:lnTo>
                <a:cubicBezTo>
                  <a:pt x="18623" y="21325"/>
                  <a:pt x="18688" y="21285"/>
                  <a:pt x="18769" y="21283"/>
                </a:cubicBezTo>
                <a:cubicBezTo>
                  <a:pt x="18846" y="21281"/>
                  <a:pt x="18918" y="21321"/>
                  <a:pt x="18921" y="21368"/>
                </a:cubicBezTo>
                <a:lnTo>
                  <a:pt x="18924" y="21545"/>
                </a:lnTo>
                <a:cubicBezTo>
                  <a:pt x="18924" y="21545"/>
                  <a:pt x="18924" y="21545"/>
                  <a:pt x="18924" y="21547"/>
                </a:cubicBezTo>
                <a:lnTo>
                  <a:pt x="21543" y="21547"/>
                </a:lnTo>
                <a:lnTo>
                  <a:pt x="21540" y="10369"/>
                </a:lnTo>
                <a:lnTo>
                  <a:pt x="21540" y="10369"/>
                </a:lnTo>
                <a:close/>
                <a:moveTo>
                  <a:pt x="4642" y="2762"/>
                </a:moveTo>
                <a:cubicBezTo>
                  <a:pt x="4344" y="2764"/>
                  <a:pt x="4050" y="2768"/>
                  <a:pt x="3755" y="2771"/>
                </a:cubicBezTo>
                <a:cubicBezTo>
                  <a:pt x="3755" y="2771"/>
                  <a:pt x="3752" y="2771"/>
                  <a:pt x="3752" y="2771"/>
                </a:cubicBezTo>
                <a:cubicBezTo>
                  <a:pt x="3672" y="2771"/>
                  <a:pt x="3607" y="2733"/>
                  <a:pt x="3603" y="2686"/>
                </a:cubicBezTo>
                <a:cubicBezTo>
                  <a:pt x="3600" y="2639"/>
                  <a:pt x="3665" y="2598"/>
                  <a:pt x="3746" y="2598"/>
                </a:cubicBezTo>
                <a:cubicBezTo>
                  <a:pt x="4044" y="2592"/>
                  <a:pt x="4341" y="2589"/>
                  <a:pt x="4639" y="2587"/>
                </a:cubicBezTo>
                <a:cubicBezTo>
                  <a:pt x="4639" y="2587"/>
                  <a:pt x="4639" y="2587"/>
                  <a:pt x="4639" y="2587"/>
                </a:cubicBezTo>
                <a:cubicBezTo>
                  <a:pt x="4719" y="2587"/>
                  <a:pt x="4787" y="2625"/>
                  <a:pt x="4787" y="2674"/>
                </a:cubicBezTo>
                <a:cubicBezTo>
                  <a:pt x="4791" y="2722"/>
                  <a:pt x="4722" y="2762"/>
                  <a:pt x="4642" y="2762"/>
                </a:cubicBezTo>
                <a:close/>
                <a:moveTo>
                  <a:pt x="6718" y="2797"/>
                </a:moveTo>
                <a:cubicBezTo>
                  <a:pt x="6715" y="2797"/>
                  <a:pt x="6712" y="2797"/>
                  <a:pt x="6706" y="2797"/>
                </a:cubicBezTo>
                <a:cubicBezTo>
                  <a:pt x="6424" y="2784"/>
                  <a:pt x="6126" y="2775"/>
                  <a:pt x="5823" y="2770"/>
                </a:cubicBezTo>
                <a:cubicBezTo>
                  <a:pt x="5742" y="2768"/>
                  <a:pt x="5677" y="2728"/>
                  <a:pt x="5680" y="2681"/>
                </a:cubicBezTo>
                <a:cubicBezTo>
                  <a:pt x="5683" y="2634"/>
                  <a:pt x="5751" y="2598"/>
                  <a:pt x="5832" y="2598"/>
                </a:cubicBezTo>
                <a:cubicBezTo>
                  <a:pt x="6139" y="2603"/>
                  <a:pt x="6439" y="2612"/>
                  <a:pt x="6728" y="2625"/>
                </a:cubicBezTo>
                <a:cubicBezTo>
                  <a:pt x="6808" y="2628"/>
                  <a:pt x="6870" y="2670"/>
                  <a:pt x="6864" y="2717"/>
                </a:cubicBezTo>
                <a:cubicBezTo>
                  <a:pt x="6858" y="2762"/>
                  <a:pt x="6793" y="2797"/>
                  <a:pt x="6718" y="2797"/>
                </a:cubicBezTo>
                <a:close/>
                <a:moveTo>
                  <a:pt x="8922" y="2889"/>
                </a:moveTo>
                <a:cubicBezTo>
                  <a:pt x="8907" y="2930"/>
                  <a:pt x="8845" y="2958"/>
                  <a:pt x="8776" y="2958"/>
                </a:cubicBezTo>
                <a:cubicBezTo>
                  <a:pt x="8767" y="2958"/>
                  <a:pt x="8758" y="2958"/>
                  <a:pt x="8745" y="2956"/>
                </a:cubicBezTo>
                <a:cubicBezTo>
                  <a:pt x="8466" y="2921"/>
                  <a:pt x="8175" y="2892"/>
                  <a:pt x="7878" y="2869"/>
                </a:cubicBezTo>
                <a:cubicBezTo>
                  <a:pt x="7797" y="2862"/>
                  <a:pt x="7741" y="2818"/>
                  <a:pt x="7750" y="2771"/>
                </a:cubicBezTo>
                <a:cubicBezTo>
                  <a:pt x="7763" y="2724"/>
                  <a:pt x="7837" y="2692"/>
                  <a:pt x="7918" y="2697"/>
                </a:cubicBezTo>
                <a:cubicBezTo>
                  <a:pt x="8222" y="2722"/>
                  <a:pt x="8519" y="2751"/>
                  <a:pt x="8804" y="2786"/>
                </a:cubicBezTo>
                <a:cubicBezTo>
                  <a:pt x="8885" y="2795"/>
                  <a:pt x="8938" y="2842"/>
                  <a:pt x="8922" y="2889"/>
                </a:cubicBezTo>
                <a:close/>
                <a:moveTo>
                  <a:pt x="10903" y="3249"/>
                </a:moveTo>
                <a:cubicBezTo>
                  <a:pt x="10878" y="3283"/>
                  <a:pt x="10825" y="3303"/>
                  <a:pt x="10766" y="3303"/>
                </a:cubicBezTo>
                <a:cubicBezTo>
                  <a:pt x="10748" y="3303"/>
                  <a:pt x="10729" y="3301"/>
                  <a:pt x="10710" y="3297"/>
                </a:cubicBezTo>
                <a:cubicBezTo>
                  <a:pt x="10444" y="3234"/>
                  <a:pt x="10165" y="3176"/>
                  <a:pt x="9883" y="3126"/>
                </a:cubicBezTo>
                <a:cubicBezTo>
                  <a:pt x="9805" y="3111"/>
                  <a:pt x="9762" y="3062"/>
                  <a:pt x="9784" y="3017"/>
                </a:cubicBezTo>
                <a:cubicBezTo>
                  <a:pt x="9809" y="2972"/>
                  <a:pt x="9892" y="2945"/>
                  <a:pt x="9970" y="2959"/>
                </a:cubicBezTo>
                <a:cubicBezTo>
                  <a:pt x="10261" y="3012"/>
                  <a:pt x="10546" y="3071"/>
                  <a:pt x="10819" y="3135"/>
                </a:cubicBezTo>
                <a:cubicBezTo>
                  <a:pt x="10896" y="3153"/>
                  <a:pt x="10934" y="3203"/>
                  <a:pt x="10903" y="3249"/>
                </a:cubicBezTo>
                <a:close/>
                <a:moveTo>
                  <a:pt x="12734" y="3818"/>
                </a:moveTo>
                <a:cubicBezTo>
                  <a:pt x="12707" y="3845"/>
                  <a:pt x="12657" y="3860"/>
                  <a:pt x="12607" y="3860"/>
                </a:cubicBezTo>
                <a:cubicBezTo>
                  <a:pt x="12579" y="3860"/>
                  <a:pt x="12555" y="3856"/>
                  <a:pt x="12530" y="3847"/>
                </a:cubicBezTo>
                <a:cubicBezTo>
                  <a:pt x="12282" y="3757"/>
                  <a:pt x="12025" y="3672"/>
                  <a:pt x="11767" y="3590"/>
                </a:cubicBezTo>
                <a:cubicBezTo>
                  <a:pt x="11696" y="3569"/>
                  <a:pt x="11668" y="3516"/>
                  <a:pt x="11705" y="3473"/>
                </a:cubicBezTo>
                <a:cubicBezTo>
                  <a:pt x="11743" y="3431"/>
                  <a:pt x="11832" y="3415"/>
                  <a:pt x="11907" y="3437"/>
                </a:cubicBezTo>
                <a:cubicBezTo>
                  <a:pt x="12170" y="3518"/>
                  <a:pt x="12434" y="3607"/>
                  <a:pt x="12688" y="3699"/>
                </a:cubicBezTo>
                <a:cubicBezTo>
                  <a:pt x="12756" y="3724"/>
                  <a:pt x="12778" y="3777"/>
                  <a:pt x="12734" y="3818"/>
                </a:cubicBezTo>
                <a:close/>
                <a:moveTo>
                  <a:pt x="18936" y="12192"/>
                </a:moveTo>
                <a:cubicBezTo>
                  <a:pt x="18936" y="12239"/>
                  <a:pt x="18871" y="12278"/>
                  <a:pt x="18791" y="12278"/>
                </a:cubicBezTo>
                <a:cubicBezTo>
                  <a:pt x="18791" y="12278"/>
                  <a:pt x="18791" y="12278"/>
                  <a:pt x="18791" y="12278"/>
                </a:cubicBezTo>
                <a:cubicBezTo>
                  <a:pt x="18710" y="12278"/>
                  <a:pt x="18642" y="12241"/>
                  <a:pt x="18642" y="12194"/>
                </a:cubicBezTo>
                <a:cubicBezTo>
                  <a:pt x="18639" y="12020"/>
                  <a:pt x="18636" y="11848"/>
                  <a:pt x="18633" y="11675"/>
                </a:cubicBezTo>
                <a:cubicBezTo>
                  <a:pt x="18633" y="11628"/>
                  <a:pt x="18698" y="11588"/>
                  <a:pt x="18778" y="11588"/>
                </a:cubicBezTo>
                <a:cubicBezTo>
                  <a:pt x="18778" y="11588"/>
                  <a:pt x="18778" y="11588"/>
                  <a:pt x="18781" y="11588"/>
                </a:cubicBezTo>
                <a:cubicBezTo>
                  <a:pt x="18862" y="11588"/>
                  <a:pt x="18930" y="11626"/>
                  <a:pt x="18930" y="11673"/>
                </a:cubicBezTo>
                <a:cubicBezTo>
                  <a:pt x="18930" y="11845"/>
                  <a:pt x="18933" y="12018"/>
                  <a:pt x="18936" y="12192"/>
                </a:cubicBezTo>
                <a:close/>
                <a:moveTo>
                  <a:pt x="14399" y="4543"/>
                </a:moveTo>
                <a:cubicBezTo>
                  <a:pt x="14371" y="4563"/>
                  <a:pt x="14328" y="4574"/>
                  <a:pt x="14287" y="4574"/>
                </a:cubicBezTo>
                <a:cubicBezTo>
                  <a:pt x="14253" y="4574"/>
                  <a:pt x="14219" y="4567"/>
                  <a:pt x="14191" y="4552"/>
                </a:cubicBezTo>
                <a:cubicBezTo>
                  <a:pt x="13971" y="4442"/>
                  <a:pt x="13739" y="4334"/>
                  <a:pt x="13503" y="4230"/>
                </a:cubicBezTo>
                <a:cubicBezTo>
                  <a:pt x="13438" y="4202"/>
                  <a:pt x="13422" y="4147"/>
                  <a:pt x="13472" y="4109"/>
                </a:cubicBezTo>
                <a:cubicBezTo>
                  <a:pt x="13522" y="4071"/>
                  <a:pt x="13615" y="4062"/>
                  <a:pt x="13680" y="4091"/>
                </a:cubicBezTo>
                <a:cubicBezTo>
                  <a:pt x="13918" y="4196"/>
                  <a:pt x="14157" y="4306"/>
                  <a:pt x="14383" y="4420"/>
                </a:cubicBezTo>
                <a:cubicBezTo>
                  <a:pt x="14445" y="4453"/>
                  <a:pt x="14452" y="4507"/>
                  <a:pt x="14399" y="4543"/>
                </a:cubicBezTo>
                <a:close/>
                <a:moveTo>
                  <a:pt x="15849" y="5409"/>
                </a:moveTo>
                <a:cubicBezTo>
                  <a:pt x="15821" y="5424"/>
                  <a:pt x="15787" y="5429"/>
                  <a:pt x="15753" y="5429"/>
                </a:cubicBezTo>
                <a:cubicBezTo>
                  <a:pt x="15710" y="5429"/>
                  <a:pt x="15670" y="5418"/>
                  <a:pt x="15642" y="5399"/>
                </a:cubicBezTo>
                <a:cubicBezTo>
                  <a:pt x="15453" y="5270"/>
                  <a:pt x="15254" y="5142"/>
                  <a:pt x="15047" y="5019"/>
                </a:cubicBezTo>
                <a:cubicBezTo>
                  <a:pt x="14991" y="4984"/>
                  <a:pt x="14991" y="4930"/>
                  <a:pt x="15050" y="4896"/>
                </a:cubicBezTo>
                <a:cubicBezTo>
                  <a:pt x="15109" y="4863"/>
                  <a:pt x="15202" y="4863"/>
                  <a:pt x="15260" y="4898"/>
                </a:cubicBezTo>
                <a:cubicBezTo>
                  <a:pt x="15471" y="5022"/>
                  <a:pt x="15676" y="5153"/>
                  <a:pt x="15868" y="5285"/>
                </a:cubicBezTo>
                <a:cubicBezTo>
                  <a:pt x="15921" y="5324"/>
                  <a:pt x="15911" y="5379"/>
                  <a:pt x="15849" y="5409"/>
                </a:cubicBezTo>
                <a:close/>
                <a:moveTo>
                  <a:pt x="17049" y="6398"/>
                </a:moveTo>
                <a:cubicBezTo>
                  <a:pt x="17024" y="6407"/>
                  <a:pt x="16999" y="6411"/>
                  <a:pt x="16971" y="6411"/>
                </a:cubicBezTo>
                <a:cubicBezTo>
                  <a:pt x="16922" y="6411"/>
                  <a:pt x="16872" y="6397"/>
                  <a:pt x="16844" y="6370"/>
                </a:cubicBezTo>
                <a:cubicBezTo>
                  <a:pt x="16692" y="6225"/>
                  <a:pt x="16531" y="6080"/>
                  <a:pt x="16361" y="5941"/>
                </a:cubicBezTo>
                <a:cubicBezTo>
                  <a:pt x="16314" y="5901"/>
                  <a:pt x="16330" y="5849"/>
                  <a:pt x="16395" y="5820"/>
                </a:cubicBezTo>
                <a:cubicBezTo>
                  <a:pt x="16463" y="5793"/>
                  <a:pt x="16553" y="5802"/>
                  <a:pt x="16603" y="5840"/>
                </a:cubicBezTo>
                <a:cubicBezTo>
                  <a:pt x="16776" y="5983"/>
                  <a:pt x="16940" y="6131"/>
                  <a:pt x="17095" y="6279"/>
                </a:cubicBezTo>
                <a:cubicBezTo>
                  <a:pt x="17142" y="6321"/>
                  <a:pt x="17117" y="6373"/>
                  <a:pt x="17049" y="6398"/>
                </a:cubicBezTo>
                <a:close/>
                <a:moveTo>
                  <a:pt x="17957" y="7487"/>
                </a:moveTo>
                <a:cubicBezTo>
                  <a:pt x="17938" y="7491"/>
                  <a:pt x="17920" y="7492"/>
                  <a:pt x="17901" y="7492"/>
                </a:cubicBezTo>
                <a:cubicBezTo>
                  <a:pt x="17842" y="7492"/>
                  <a:pt x="17786" y="7472"/>
                  <a:pt x="17765" y="7438"/>
                </a:cubicBezTo>
                <a:cubicBezTo>
                  <a:pt x="17656" y="7281"/>
                  <a:pt x="17535" y="7122"/>
                  <a:pt x="17408" y="6970"/>
                </a:cubicBezTo>
                <a:cubicBezTo>
                  <a:pt x="17371" y="6926"/>
                  <a:pt x="17402" y="6876"/>
                  <a:pt x="17477" y="6854"/>
                </a:cubicBezTo>
                <a:cubicBezTo>
                  <a:pt x="17551" y="6832"/>
                  <a:pt x="17638" y="6850"/>
                  <a:pt x="17675" y="6894"/>
                </a:cubicBezTo>
                <a:cubicBezTo>
                  <a:pt x="17805" y="7051"/>
                  <a:pt x="17929" y="7212"/>
                  <a:pt x="18041" y="7375"/>
                </a:cubicBezTo>
                <a:cubicBezTo>
                  <a:pt x="18069" y="7418"/>
                  <a:pt x="18031" y="7469"/>
                  <a:pt x="17957" y="7487"/>
                </a:cubicBezTo>
                <a:close/>
                <a:moveTo>
                  <a:pt x="18366" y="8583"/>
                </a:moveTo>
                <a:cubicBezTo>
                  <a:pt x="18304" y="8416"/>
                  <a:pt x="18230" y="8248"/>
                  <a:pt x="18146" y="8085"/>
                </a:cubicBezTo>
                <a:cubicBezTo>
                  <a:pt x="18121" y="8040"/>
                  <a:pt x="18168" y="7991"/>
                  <a:pt x="18245" y="7979"/>
                </a:cubicBezTo>
                <a:cubicBezTo>
                  <a:pt x="18323" y="7966"/>
                  <a:pt x="18406" y="7991"/>
                  <a:pt x="18428" y="8037"/>
                </a:cubicBezTo>
                <a:cubicBezTo>
                  <a:pt x="18512" y="8205"/>
                  <a:pt x="18589" y="8375"/>
                  <a:pt x="18651" y="8545"/>
                </a:cubicBezTo>
                <a:cubicBezTo>
                  <a:pt x="18670" y="8592"/>
                  <a:pt x="18617" y="8637"/>
                  <a:pt x="18540" y="8648"/>
                </a:cubicBezTo>
                <a:cubicBezTo>
                  <a:pt x="18530" y="8650"/>
                  <a:pt x="18518" y="8650"/>
                  <a:pt x="18509" y="8650"/>
                </a:cubicBezTo>
                <a:cubicBezTo>
                  <a:pt x="18444" y="8650"/>
                  <a:pt x="18382" y="8622"/>
                  <a:pt x="18366" y="8583"/>
                </a:cubicBezTo>
                <a:close/>
                <a:moveTo>
                  <a:pt x="18533" y="9252"/>
                </a:moveTo>
                <a:cubicBezTo>
                  <a:pt x="18530" y="9205"/>
                  <a:pt x="18595" y="9163"/>
                  <a:pt x="18676" y="9161"/>
                </a:cubicBezTo>
                <a:cubicBezTo>
                  <a:pt x="18760" y="9161"/>
                  <a:pt x="18828" y="9197"/>
                  <a:pt x="18831" y="9244"/>
                </a:cubicBezTo>
                <a:cubicBezTo>
                  <a:pt x="18840" y="9418"/>
                  <a:pt x="18853" y="9592"/>
                  <a:pt x="18862" y="9765"/>
                </a:cubicBezTo>
                <a:cubicBezTo>
                  <a:pt x="18865" y="9812"/>
                  <a:pt x="18800" y="9854"/>
                  <a:pt x="18719" y="9854"/>
                </a:cubicBezTo>
                <a:cubicBezTo>
                  <a:pt x="18716" y="9854"/>
                  <a:pt x="18716" y="9854"/>
                  <a:pt x="18713" y="9854"/>
                </a:cubicBezTo>
                <a:cubicBezTo>
                  <a:pt x="18633" y="9854"/>
                  <a:pt x="18568" y="9816"/>
                  <a:pt x="18564" y="9771"/>
                </a:cubicBezTo>
                <a:cubicBezTo>
                  <a:pt x="18552" y="9597"/>
                  <a:pt x="18543" y="9423"/>
                  <a:pt x="18533" y="9252"/>
                </a:cubicBezTo>
                <a:close/>
                <a:moveTo>
                  <a:pt x="18738" y="10373"/>
                </a:moveTo>
                <a:cubicBezTo>
                  <a:pt x="18825" y="10369"/>
                  <a:pt x="18887" y="10409"/>
                  <a:pt x="18890" y="10458"/>
                </a:cubicBezTo>
                <a:cubicBezTo>
                  <a:pt x="18896" y="10631"/>
                  <a:pt x="18902" y="10805"/>
                  <a:pt x="18909" y="10978"/>
                </a:cubicBezTo>
                <a:cubicBezTo>
                  <a:pt x="18909" y="11025"/>
                  <a:pt x="18843" y="11065"/>
                  <a:pt x="18763" y="11067"/>
                </a:cubicBezTo>
                <a:cubicBezTo>
                  <a:pt x="18763" y="11067"/>
                  <a:pt x="18760" y="11067"/>
                  <a:pt x="18760" y="11067"/>
                </a:cubicBezTo>
                <a:cubicBezTo>
                  <a:pt x="18679" y="11067"/>
                  <a:pt x="18614" y="11029"/>
                  <a:pt x="18611" y="10982"/>
                </a:cubicBezTo>
                <a:cubicBezTo>
                  <a:pt x="18605" y="10809"/>
                  <a:pt x="18599" y="10637"/>
                  <a:pt x="18592" y="10463"/>
                </a:cubicBezTo>
                <a:cubicBezTo>
                  <a:pt x="18592" y="10414"/>
                  <a:pt x="18657" y="10375"/>
                  <a:pt x="18738" y="10373"/>
                </a:cubicBezTo>
                <a:close/>
                <a:moveTo>
                  <a:pt x="18760" y="17647"/>
                </a:moveTo>
                <a:cubicBezTo>
                  <a:pt x="18760" y="17647"/>
                  <a:pt x="18760" y="17647"/>
                  <a:pt x="18760" y="17647"/>
                </a:cubicBezTo>
                <a:cubicBezTo>
                  <a:pt x="18843" y="17647"/>
                  <a:pt x="18908" y="17687"/>
                  <a:pt x="18908" y="17734"/>
                </a:cubicBezTo>
                <a:lnTo>
                  <a:pt x="18905" y="18253"/>
                </a:lnTo>
                <a:cubicBezTo>
                  <a:pt x="18905" y="18300"/>
                  <a:pt x="18837" y="18339"/>
                  <a:pt x="18757" y="18339"/>
                </a:cubicBezTo>
                <a:cubicBezTo>
                  <a:pt x="18757" y="18339"/>
                  <a:pt x="18757" y="18339"/>
                  <a:pt x="18757" y="18339"/>
                </a:cubicBezTo>
                <a:cubicBezTo>
                  <a:pt x="18676" y="18339"/>
                  <a:pt x="18608" y="18300"/>
                  <a:pt x="18608" y="18253"/>
                </a:cubicBezTo>
                <a:lnTo>
                  <a:pt x="18611" y="17734"/>
                </a:lnTo>
                <a:cubicBezTo>
                  <a:pt x="18611" y="17687"/>
                  <a:pt x="18676" y="17647"/>
                  <a:pt x="18760" y="17647"/>
                </a:cubicBezTo>
                <a:close/>
                <a:moveTo>
                  <a:pt x="18602" y="19334"/>
                </a:moveTo>
                <a:lnTo>
                  <a:pt x="18602" y="18947"/>
                </a:lnTo>
                <a:cubicBezTo>
                  <a:pt x="18602" y="18900"/>
                  <a:pt x="18667" y="18860"/>
                  <a:pt x="18750" y="18860"/>
                </a:cubicBezTo>
                <a:cubicBezTo>
                  <a:pt x="18750" y="18860"/>
                  <a:pt x="18750" y="18860"/>
                  <a:pt x="18750" y="18860"/>
                </a:cubicBezTo>
                <a:cubicBezTo>
                  <a:pt x="18831" y="18860"/>
                  <a:pt x="18899" y="18900"/>
                  <a:pt x="18899" y="18947"/>
                </a:cubicBezTo>
                <a:lnTo>
                  <a:pt x="18899" y="19334"/>
                </a:lnTo>
                <a:lnTo>
                  <a:pt x="18899" y="19466"/>
                </a:lnTo>
                <a:cubicBezTo>
                  <a:pt x="18899" y="19513"/>
                  <a:pt x="18834" y="19553"/>
                  <a:pt x="18750" y="19553"/>
                </a:cubicBezTo>
                <a:cubicBezTo>
                  <a:pt x="18750" y="19553"/>
                  <a:pt x="18750" y="19553"/>
                  <a:pt x="18750" y="19553"/>
                </a:cubicBezTo>
                <a:cubicBezTo>
                  <a:pt x="18670" y="19553"/>
                  <a:pt x="18602" y="19515"/>
                  <a:pt x="18602" y="19466"/>
                </a:cubicBezTo>
                <a:lnTo>
                  <a:pt x="18602" y="19334"/>
                </a:lnTo>
                <a:close/>
                <a:moveTo>
                  <a:pt x="18760" y="20766"/>
                </a:moveTo>
                <a:cubicBezTo>
                  <a:pt x="18760" y="20766"/>
                  <a:pt x="18760" y="20766"/>
                  <a:pt x="18760" y="20766"/>
                </a:cubicBezTo>
                <a:cubicBezTo>
                  <a:pt x="18676" y="20766"/>
                  <a:pt x="18611" y="20728"/>
                  <a:pt x="18611" y="20681"/>
                </a:cubicBezTo>
                <a:cubicBezTo>
                  <a:pt x="18608" y="20507"/>
                  <a:pt x="18608" y="20334"/>
                  <a:pt x="18605" y="20160"/>
                </a:cubicBezTo>
                <a:cubicBezTo>
                  <a:pt x="18605" y="20113"/>
                  <a:pt x="18670" y="20073"/>
                  <a:pt x="18754" y="20073"/>
                </a:cubicBezTo>
                <a:cubicBezTo>
                  <a:pt x="18754" y="20073"/>
                  <a:pt x="18754" y="20073"/>
                  <a:pt x="18754" y="20073"/>
                </a:cubicBezTo>
                <a:cubicBezTo>
                  <a:pt x="18834" y="20073"/>
                  <a:pt x="18902" y="20111"/>
                  <a:pt x="18902" y="20160"/>
                </a:cubicBezTo>
                <a:cubicBezTo>
                  <a:pt x="18902" y="20334"/>
                  <a:pt x="18905" y="20506"/>
                  <a:pt x="18908" y="20679"/>
                </a:cubicBezTo>
                <a:cubicBezTo>
                  <a:pt x="18909" y="20726"/>
                  <a:pt x="18843" y="20764"/>
                  <a:pt x="18760" y="20766"/>
                </a:cubicBezTo>
                <a:close/>
                <a:moveTo>
                  <a:pt x="18915" y="17041"/>
                </a:moveTo>
                <a:cubicBezTo>
                  <a:pt x="18915" y="17088"/>
                  <a:pt x="18846" y="17128"/>
                  <a:pt x="18766" y="17128"/>
                </a:cubicBezTo>
                <a:cubicBezTo>
                  <a:pt x="18766" y="17128"/>
                  <a:pt x="18766" y="17128"/>
                  <a:pt x="18766" y="17128"/>
                </a:cubicBezTo>
                <a:cubicBezTo>
                  <a:pt x="18685" y="17128"/>
                  <a:pt x="18617" y="17088"/>
                  <a:pt x="18617" y="17041"/>
                </a:cubicBezTo>
                <a:lnTo>
                  <a:pt x="18623" y="16522"/>
                </a:lnTo>
                <a:cubicBezTo>
                  <a:pt x="18623" y="16475"/>
                  <a:pt x="18692" y="16435"/>
                  <a:pt x="18772" y="16435"/>
                </a:cubicBezTo>
                <a:cubicBezTo>
                  <a:pt x="18772" y="16435"/>
                  <a:pt x="18772" y="16435"/>
                  <a:pt x="18772" y="16435"/>
                </a:cubicBezTo>
                <a:cubicBezTo>
                  <a:pt x="18853" y="16435"/>
                  <a:pt x="18921" y="16475"/>
                  <a:pt x="18921" y="16522"/>
                </a:cubicBezTo>
                <a:lnTo>
                  <a:pt x="18915" y="17041"/>
                </a:lnTo>
                <a:close/>
                <a:moveTo>
                  <a:pt x="18930" y="15826"/>
                </a:moveTo>
                <a:cubicBezTo>
                  <a:pt x="18930" y="15873"/>
                  <a:pt x="18862" y="15915"/>
                  <a:pt x="18781" y="15915"/>
                </a:cubicBezTo>
                <a:cubicBezTo>
                  <a:pt x="18781" y="15915"/>
                  <a:pt x="18781" y="15915"/>
                  <a:pt x="18781" y="15915"/>
                </a:cubicBezTo>
                <a:cubicBezTo>
                  <a:pt x="18701" y="15915"/>
                  <a:pt x="18633" y="15877"/>
                  <a:pt x="18633" y="15830"/>
                </a:cubicBezTo>
                <a:lnTo>
                  <a:pt x="18639" y="15311"/>
                </a:lnTo>
                <a:cubicBezTo>
                  <a:pt x="18639" y="15264"/>
                  <a:pt x="18707" y="15224"/>
                  <a:pt x="18788" y="15224"/>
                </a:cubicBezTo>
                <a:cubicBezTo>
                  <a:pt x="18788" y="15224"/>
                  <a:pt x="18788" y="15224"/>
                  <a:pt x="18788" y="15224"/>
                </a:cubicBezTo>
                <a:cubicBezTo>
                  <a:pt x="18868" y="15224"/>
                  <a:pt x="18936" y="15264"/>
                  <a:pt x="18936" y="15311"/>
                </a:cubicBezTo>
                <a:lnTo>
                  <a:pt x="18930" y="15826"/>
                </a:lnTo>
                <a:close/>
                <a:moveTo>
                  <a:pt x="18939" y="14616"/>
                </a:moveTo>
                <a:cubicBezTo>
                  <a:pt x="18939" y="14663"/>
                  <a:pt x="18871" y="14703"/>
                  <a:pt x="18791" y="14703"/>
                </a:cubicBezTo>
                <a:cubicBezTo>
                  <a:pt x="18791" y="14703"/>
                  <a:pt x="18791" y="14703"/>
                  <a:pt x="18791" y="14703"/>
                </a:cubicBezTo>
                <a:cubicBezTo>
                  <a:pt x="18710" y="14703"/>
                  <a:pt x="18642" y="14663"/>
                  <a:pt x="18642" y="14616"/>
                </a:cubicBezTo>
                <a:lnTo>
                  <a:pt x="18645" y="14097"/>
                </a:lnTo>
                <a:cubicBezTo>
                  <a:pt x="18645" y="14050"/>
                  <a:pt x="18710" y="14011"/>
                  <a:pt x="18794" y="14011"/>
                </a:cubicBezTo>
                <a:cubicBezTo>
                  <a:pt x="18794" y="14011"/>
                  <a:pt x="18794" y="14011"/>
                  <a:pt x="18794" y="14011"/>
                </a:cubicBezTo>
                <a:cubicBezTo>
                  <a:pt x="18874" y="14011"/>
                  <a:pt x="18943" y="14050"/>
                  <a:pt x="18943" y="14097"/>
                </a:cubicBezTo>
                <a:lnTo>
                  <a:pt x="18939" y="14616"/>
                </a:lnTo>
                <a:close/>
                <a:moveTo>
                  <a:pt x="18797" y="13490"/>
                </a:moveTo>
                <a:lnTo>
                  <a:pt x="18797" y="13490"/>
                </a:lnTo>
                <a:cubicBezTo>
                  <a:pt x="18716" y="13490"/>
                  <a:pt x="18648" y="13452"/>
                  <a:pt x="18648" y="13403"/>
                </a:cubicBezTo>
                <a:cubicBezTo>
                  <a:pt x="18648" y="13230"/>
                  <a:pt x="18648" y="13058"/>
                  <a:pt x="18645" y="12884"/>
                </a:cubicBezTo>
                <a:cubicBezTo>
                  <a:pt x="18645" y="12837"/>
                  <a:pt x="18710" y="12797"/>
                  <a:pt x="18794" y="12797"/>
                </a:cubicBezTo>
                <a:cubicBezTo>
                  <a:pt x="18794" y="12797"/>
                  <a:pt x="18794" y="12797"/>
                  <a:pt x="18794" y="12797"/>
                </a:cubicBezTo>
                <a:cubicBezTo>
                  <a:pt x="18874" y="12797"/>
                  <a:pt x="18943" y="12835"/>
                  <a:pt x="18943" y="12884"/>
                </a:cubicBezTo>
                <a:cubicBezTo>
                  <a:pt x="18943" y="13058"/>
                  <a:pt x="18946" y="13231"/>
                  <a:pt x="18946" y="13403"/>
                </a:cubicBezTo>
                <a:cubicBezTo>
                  <a:pt x="18946" y="13452"/>
                  <a:pt x="18877" y="13490"/>
                  <a:pt x="18797" y="13490"/>
                </a:cubicBezTo>
                <a:close/>
              </a:path>
            </a:pathLst>
          </a:custGeom>
          <a:solidFill>
            <a:srgbClr val="4B2C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01C73435-DB9B-9140-B3E1-52877B56C364}"/>
              </a:ext>
            </a:extLst>
          </p:cNvPr>
          <p:cNvSpPr/>
          <p:nvPr/>
        </p:nvSpPr>
        <p:spPr>
          <a:xfrm>
            <a:off x="5324056" y="3946385"/>
            <a:ext cx="3705071" cy="3003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600" extrusionOk="0">
                <a:moveTo>
                  <a:pt x="21539" y="12636"/>
                </a:moveTo>
                <a:cubicBezTo>
                  <a:pt x="21539" y="5661"/>
                  <a:pt x="16832" y="5"/>
                  <a:pt x="11194" y="0"/>
                </a:cubicBezTo>
                <a:lnTo>
                  <a:pt x="11194" y="12"/>
                </a:lnTo>
                <a:cubicBezTo>
                  <a:pt x="5623" y="103"/>
                  <a:pt x="1126" y="5710"/>
                  <a:pt x="1118" y="12621"/>
                </a:cubicBezTo>
                <a:lnTo>
                  <a:pt x="190" y="12621"/>
                </a:lnTo>
                <a:cubicBezTo>
                  <a:pt x="-2" y="12621"/>
                  <a:pt x="-57" y="12771"/>
                  <a:pt x="66" y="12952"/>
                </a:cubicBezTo>
                <a:lnTo>
                  <a:pt x="2751" y="16937"/>
                </a:lnTo>
                <a:cubicBezTo>
                  <a:pt x="2874" y="17118"/>
                  <a:pt x="3074" y="17118"/>
                  <a:pt x="3196" y="16937"/>
                </a:cubicBezTo>
                <a:lnTo>
                  <a:pt x="5882" y="12952"/>
                </a:lnTo>
                <a:cubicBezTo>
                  <a:pt x="6005" y="12771"/>
                  <a:pt x="5947" y="12621"/>
                  <a:pt x="5757" y="12621"/>
                </a:cubicBezTo>
                <a:lnTo>
                  <a:pt x="4766" y="12621"/>
                </a:lnTo>
                <a:cubicBezTo>
                  <a:pt x="4772" y="8166"/>
                  <a:pt x="7678" y="4553"/>
                  <a:pt x="11273" y="4511"/>
                </a:cubicBezTo>
                <a:cubicBezTo>
                  <a:pt x="14868" y="4563"/>
                  <a:pt x="17904" y="8179"/>
                  <a:pt x="17904" y="12634"/>
                </a:cubicBezTo>
                <a:lnTo>
                  <a:pt x="17904" y="21600"/>
                </a:lnTo>
                <a:lnTo>
                  <a:pt x="19684" y="21600"/>
                </a:lnTo>
                <a:lnTo>
                  <a:pt x="19684" y="21439"/>
                </a:lnTo>
                <a:cubicBezTo>
                  <a:pt x="19684" y="21375"/>
                  <a:pt x="19726" y="21321"/>
                  <a:pt x="19779" y="21321"/>
                </a:cubicBezTo>
                <a:cubicBezTo>
                  <a:pt x="19832" y="21321"/>
                  <a:pt x="19874" y="21372"/>
                  <a:pt x="19874" y="21439"/>
                </a:cubicBezTo>
                <a:lnTo>
                  <a:pt x="19874" y="21593"/>
                </a:lnTo>
                <a:cubicBezTo>
                  <a:pt x="19874" y="21595"/>
                  <a:pt x="19872" y="21598"/>
                  <a:pt x="19872" y="21600"/>
                </a:cubicBezTo>
                <a:lnTo>
                  <a:pt x="21543" y="21600"/>
                </a:lnTo>
                <a:lnTo>
                  <a:pt x="21539" y="12636"/>
                </a:lnTo>
                <a:lnTo>
                  <a:pt x="21539" y="12636"/>
                </a:lnTo>
                <a:close/>
                <a:moveTo>
                  <a:pt x="2995" y="13862"/>
                </a:moveTo>
                <a:cubicBezTo>
                  <a:pt x="2943" y="13862"/>
                  <a:pt x="2900" y="13810"/>
                  <a:pt x="2900" y="13744"/>
                </a:cubicBezTo>
                <a:lnTo>
                  <a:pt x="2898" y="13042"/>
                </a:lnTo>
                <a:cubicBezTo>
                  <a:pt x="2898" y="12979"/>
                  <a:pt x="2939" y="12925"/>
                  <a:pt x="2993" y="12925"/>
                </a:cubicBezTo>
                <a:cubicBezTo>
                  <a:pt x="2993" y="12925"/>
                  <a:pt x="2993" y="12925"/>
                  <a:pt x="2993" y="12925"/>
                </a:cubicBezTo>
                <a:cubicBezTo>
                  <a:pt x="3044" y="12925"/>
                  <a:pt x="3087" y="12976"/>
                  <a:pt x="3087" y="13042"/>
                </a:cubicBezTo>
                <a:lnTo>
                  <a:pt x="3089" y="13747"/>
                </a:lnTo>
                <a:cubicBezTo>
                  <a:pt x="3089" y="13810"/>
                  <a:pt x="3048" y="13862"/>
                  <a:pt x="2995" y="13862"/>
                </a:cubicBezTo>
                <a:close/>
                <a:moveTo>
                  <a:pt x="3093" y="12108"/>
                </a:moveTo>
                <a:cubicBezTo>
                  <a:pt x="3091" y="12171"/>
                  <a:pt x="3050" y="12223"/>
                  <a:pt x="2999" y="12223"/>
                </a:cubicBezTo>
                <a:cubicBezTo>
                  <a:pt x="2999" y="12223"/>
                  <a:pt x="2997" y="12223"/>
                  <a:pt x="2997" y="12223"/>
                </a:cubicBezTo>
                <a:cubicBezTo>
                  <a:pt x="2945" y="12220"/>
                  <a:pt x="2904" y="12169"/>
                  <a:pt x="2904" y="12103"/>
                </a:cubicBezTo>
                <a:cubicBezTo>
                  <a:pt x="2908" y="11848"/>
                  <a:pt x="2915" y="11616"/>
                  <a:pt x="2925" y="11396"/>
                </a:cubicBezTo>
                <a:cubicBezTo>
                  <a:pt x="2929" y="11332"/>
                  <a:pt x="2973" y="11281"/>
                  <a:pt x="3026" y="11286"/>
                </a:cubicBezTo>
                <a:cubicBezTo>
                  <a:pt x="3078" y="11291"/>
                  <a:pt x="3119" y="11344"/>
                  <a:pt x="3115" y="11410"/>
                </a:cubicBezTo>
                <a:cubicBezTo>
                  <a:pt x="3105" y="11626"/>
                  <a:pt x="3097" y="11856"/>
                  <a:pt x="3093" y="12108"/>
                </a:cubicBezTo>
                <a:close/>
                <a:moveTo>
                  <a:pt x="3289" y="9803"/>
                </a:moveTo>
                <a:cubicBezTo>
                  <a:pt x="3250" y="10021"/>
                  <a:pt x="3216" y="10251"/>
                  <a:pt x="3188" y="10486"/>
                </a:cubicBezTo>
                <a:cubicBezTo>
                  <a:pt x="3182" y="10544"/>
                  <a:pt x="3141" y="10586"/>
                  <a:pt x="3095" y="10586"/>
                </a:cubicBezTo>
                <a:cubicBezTo>
                  <a:pt x="3091" y="10586"/>
                  <a:pt x="3086" y="10586"/>
                  <a:pt x="3082" y="10586"/>
                </a:cubicBezTo>
                <a:cubicBezTo>
                  <a:pt x="3030" y="10576"/>
                  <a:pt x="2995" y="10517"/>
                  <a:pt x="3000" y="10454"/>
                </a:cubicBezTo>
                <a:cubicBezTo>
                  <a:pt x="3028" y="10212"/>
                  <a:pt x="3064" y="9977"/>
                  <a:pt x="3103" y="9754"/>
                </a:cubicBezTo>
                <a:cubicBezTo>
                  <a:pt x="3115" y="9691"/>
                  <a:pt x="3165" y="9651"/>
                  <a:pt x="3216" y="9666"/>
                </a:cubicBezTo>
                <a:cubicBezTo>
                  <a:pt x="3269" y="9678"/>
                  <a:pt x="3301" y="9742"/>
                  <a:pt x="3289" y="9803"/>
                </a:cubicBezTo>
                <a:close/>
                <a:moveTo>
                  <a:pt x="3710" y="8276"/>
                </a:moveTo>
                <a:cubicBezTo>
                  <a:pt x="3633" y="8487"/>
                  <a:pt x="3562" y="8702"/>
                  <a:pt x="3499" y="8917"/>
                </a:cubicBezTo>
                <a:cubicBezTo>
                  <a:pt x="3485" y="8966"/>
                  <a:pt x="3449" y="8996"/>
                  <a:pt x="3410" y="8996"/>
                </a:cubicBezTo>
                <a:cubicBezTo>
                  <a:pt x="3400" y="8996"/>
                  <a:pt x="3388" y="8993"/>
                  <a:pt x="3378" y="8988"/>
                </a:cubicBezTo>
                <a:cubicBezTo>
                  <a:pt x="3329" y="8966"/>
                  <a:pt x="3303" y="8900"/>
                  <a:pt x="3321" y="8839"/>
                </a:cubicBezTo>
                <a:cubicBezTo>
                  <a:pt x="3386" y="8616"/>
                  <a:pt x="3459" y="8396"/>
                  <a:pt x="3538" y="8179"/>
                </a:cubicBezTo>
                <a:cubicBezTo>
                  <a:pt x="3560" y="8120"/>
                  <a:pt x="3616" y="8093"/>
                  <a:pt x="3663" y="8120"/>
                </a:cubicBezTo>
                <a:cubicBezTo>
                  <a:pt x="3710" y="8149"/>
                  <a:pt x="3732" y="8218"/>
                  <a:pt x="3710" y="8276"/>
                </a:cubicBezTo>
                <a:close/>
                <a:moveTo>
                  <a:pt x="4359" y="6872"/>
                </a:moveTo>
                <a:cubicBezTo>
                  <a:pt x="4252" y="7061"/>
                  <a:pt x="4149" y="7259"/>
                  <a:pt x="4057" y="7457"/>
                </a:cubicBezTo>
                <a:cubicBezTo>
                  <a:pt x="4039" y="7494"/>
                  <a:pt x="4007" y="7516"/>
                  <a:pt x="3975" y="7516"/>
                </a:cubicBezTo>
                <a:cubicBezTo>
                  <a:pt x="3960" y="7516"/>
                  <a:pt x="3942" y="7511"/>
                  <a:pt x="3928" y="7498"/>
                </a:cubicBezTo>
                <a:cubicBezTo>
                  <a:pt x="3882" y="7467"/>
                  <a:pt x="3869" y="7393"/>
                  <a:pt x="3894" y="7337"/>
                </a:cubicBezTo>
                <a:cubicBezTo>
                  <a:pt x="3991" y="7134"/>
                  <a:pt x="4096" y="6933"/>
                  <a:pt x="4205" y="6738"/>
                </a:cubicBezTo>
                <a:cubicBezTo>
                  <a:pt x="4234" y="6684"/>
                  <a:pt x="4294" y="6672"/>
                  <a:pt x="4337" y="6708"/>
                </a:cubicBezTo>
                <a:cubicBezTo>
                  <a:pt x="4379" y="6747"/>
                  <a:pt x="4389" y="6821"/>
                  <a:pt x="4359" y="6872"/>
                </a:cubicBezTo>
                <a:close/>
                <a:moveTo>
                  <a:pt x="5198" y="5629"/>
                </a:moveTo>
                <a:cubicBezTo>
                  <a:pt x="5067" y="5793"/>
                  <a:pt x="4939" y="5967"/>
                  <a:pt x="4818" y="6141"/>
                </a:cubicBezTo>
                <a:cubicBezTo>
                  <a:pt x="4800" y="6168"/>
                  <a:pt x="4772" y="6182"/>
                  <a:pt x="4747" y="6182"/>
                </a:cubicBezTo>
                <a:cubicBezTo>
                  <a:pt x="4725" y="6182"/>
                  <a:pt x="4703" y="6172"/>
                  <a:pt x="4685" y="6155"/>
                </a:cubicBezTo>
                <a:cubicBezTo>
                  <a:pt x="4646" y="6114"/>
                  <a:pt x="4642" y="6040"/>
                  <a:pt x="4676" y="5989"/>
                </a:cubicBezTo>
                <a:cubicBezTo>
                  <a:pt x="4798" y="5810"/>
                  <a:pt x="4931" y="5634"/>
                  <a:pt x="5065" y="5465"/>
                </a:cubicBezTo>
                <a:cubicBezTo>
                  <a:pt x="5103" y="5419"/>
                  <a:pt x="5162" y="5419"/>
                  <a:pt x="5200" y="5465"/>
                </a:cubicBezTo>
                <a:cubicBezTo>
                  <a:pt x="5233" y="5509"/>
                  <a:pt x="5233" y="5583"/>
                  <a:pt x="5198" y="5629"/>
                </a:cubicBezTo>
                <a:close/>
                <a:moveTo>
                  <a:pt x="6188" y="4572"/>
                </a:moveTo>
                <a:cubicBezTo>
                  <a:pt x="6038" y="4709"/>
                  <a:pt x="5888" y="4854"/>
                  <a:pt x="5745" y="5001"/>
                </a:cubicBezTo>
                <a:cubicBezTo>
                  <a:pt x="5728" y="5020"/>
                  <a:pt x="5706" y="5028"/>
                  <a:pt x="5684" y="5028"/>
                </a:cubicBezTo>
                <a:cubicBezTo>
                  <a:pt x="5656" y="5028"/>
                  <a:pt x="5631" y="5013"/>
                  <a:pt x="5611" y="4986"/>
                </a:cubicBezTo>
                <a:cubicBezTo>
                  <a:pt x="5577" y="4937"/>
                  <a:pt x="5583" y="4864"/>
                  <a:pt x="5623" y="4822"/>
                </a:cubicBezTo>
                <a:cubicBezTo>
                  <a:pt x="5769" y="4670"/>
                  <a:pt x="5921" y="4524"/>
                  <a:pt x="6076" y="4384"/>
                </a:cubicBezTo>
                <a:cubicBezTo>
                  <a:pt x="6117" y="4345"/>
                  <a:pt x="6177" y="4357"/>
                  <a:pt x="6208" y="4409"/>
                </a:cubicBezTo>
                <a:cubicBezTo>
                  <a:pt x="6242" y="4462"/>
                  <a:pt x="6232" y="4536"/>
                  <a:pt x="6188" y="4572"/>
                </a:cubicBezTo>
                <a:close/>
                <a:moveTo>
                  <a:pt x="7306" y="3726"/>
                </a:moveTo>
                <a:cubicBezTo>
                  <a:pt x="7140" y="3831"/>
                  <a:pt x="6974" y="3944"/>
                  <a:pt x="6813" y="4064"/>
                </a:cubicBezTo>
                <a:cubicBezTo>
                  <a:pt x="6798" y="4076"/>
                  <a:pt x="6782" y="4081"/>
                  <a:pt x="6764" y="4081"/>
                </a:cubicBezTo>
                <a:cubicBezTo>
                  <a:pt x="6732" y="4081"/>
                  <a:pt x="6701" y="4061"/>
                  <a:pt x="6683" y="4024"/>
                </a:cubicBezTo>
                <a:cubicBezTo>
                  <a:pt x="6655" y="3968"/>
                  <a:pt x="6671" y="3897"/>
                  <a:pt x="6716" y="3863"/>
                </a:cubicBezTo>
                <a:cubicBezTo>
                  <a:pt x="6881" y="3743"/>
                  <a:pt x="7049" y="3626"/>
                  <a:pt x="7219" y="3518"/>
                </a:cubicBezTo>
                <a:cubicBezTo>
                  <a:pt x="7266" y="3489"/>
                  <a:pt x="7322" y="3511"/>
                  <a:pt x="7345" y="3569"/>
                </a:cubicBezTo>
                <a:cubicBezTo>
                  <a:pt x="7371" y="3626"/>
                  <a:pt x="7353" y="3697"/>
                  <a:pt x="7306" y="3726"/>
                </a:cubicBezTo>
                <a:close/>
                <a:moveTo>
                  <a:pt x="8514" y="3100"/>
                </a:moveTo>
                <a:cubicBezTo>
                  <a:pt x="8336" y="3173"/>
                  <a:pt x="8158" y="3254"/>
                  <a:pt x="7986" y="3339"/>
                </a:cubicBezTo>
                <a:cubicBezTo>
                  <a:pt x="7974" y="3344"/>
                  <a:pt x="7962" y="3349"/>
                  <a:pt x="7951" y="3349"/>
                </a:cubicBezTo>
                <a:cubicBezTo>
                  <a:pt x="7913" y="3349"/>
                  <a:pt x="7877" y="3322"/>
                  <a:pt x="7864" y="3276"/>
                </a:cubicBezTo>
                <a:cubicBezTo>
                  <a:pt x="7844" y="3217"/>
                  <a:pt x="7867" y="3149"/>
                  <a:pt x="7915" y="3124"/>
                </a:cubicBezTo>
                <a:cubicBezTo>
                  <a:pt x="8091" y="3036"/>
                  <a:pt x="8273" y="2953"/>
                  <a:pt x="8455" y="2879"/>
                </a:cubicBezTo>
                <a:cubicBezTo>
                  <a:pt x="8504" y="2860"/>
                  <a:pt x="8558" y="2892"/>
                  <a:pt x="8575" y="2953"/>
                </a:cubicBezTo>
                <a:cubicBezTo>
                  <a:pt x="8591" y="3014"/>
                  <a:pt x="8564" y="3080"/>
                  <a:pt x="8514" y="3100"/>
                </a:cubicBezTo>
                <a:close/>
                <a:moveTo>
                  <a:pt x="9786" y="2701"/>
                </a:moveTo>
                <a:cubicBezTo>
                  <a:pt x="9602" y="2740"/>
                  <a:pt x="9416" y="2789"/>
                  <a:pt x="9236" y="2843"/>
                </a:cubicBezTo>
                <a:cubicBezTo>
                  <a:pt x="9228" y="2845"/>
                  <a:pt x="9220" y="2845"/>
                  <a:pt x="9214" y="2845"/>
                </a:cubicBezTo>
                <a:cubicBezTo>
                  <a:pt x="9171" y="2845"/>
                  <a:pt x="9133" y="2809"/>
                  <a:pt x="9121" y="2755"/>
                </a:cubicBezTo>
                <a:cubicBezTo>
                  <a:pt x="9109" y="2691"/>
                  <a:pt x="9141" y="2627"/>
                  <a:pt x="9191" y="2613"/>
                </a:cubicBezTo>
                <a:cubicBezTo>
                  <a:pt x="9376" y="2557"/>
                  <a:pt x="9564" y="2508"/>
                  <a:pt x="9752" y="2468"/>
                </a:cubicBezTo>
                <a:cubicBezTo>
                  <a:pt x="9804" y="2456"/>
                  <a:pt x="9853" y="2500"/>
                  <a:pt x="9861" y="2564"/>
                </a:cubicBezTo>
                <a:cubicBezTo>
                  <a:pt x="9871" y="2630"/>
                  <a:pt x="9837" y="2691"/>
                  <a:pt x="9786" y="2701"/>
                </a:cubicBezTo>
                <a:close/>
                <a:moveTo>
                  <a:pt x="11091" y="2535"/>
                </a:moveTo>
                <a:cubicBezTo>
                  <a:pt x="10905" y="2542"/>
                  <a:pt x="10715" y="2557"/>
                  <a:pt x="10529" y="2579"/>
                </a:cubicBezTo>
                <a:cubicBezTo>
                  <a:pt x="10525" y="2579"/>
                  <a:pt x="10523" y="2579"/>
                  <a:pt x="10520" y="2579"/>
                </a:cubicBezTo>
                <a:cubicBezTo>
                  <a:pt x="10472" y="2579"/>
                  <a:pt x="10431" y="2532"/>
                  <a:pt x="10425" y="2473"/>
                </a:cubicBezTo>
                <a:cubicBezTo>
                  <a:pt x="10421" y="2410"/>
                  <a:pt x="10458" y="2351"/>
                  <a:pt x="10510" y="2346"/>
                </a:cubicBezTo>
                <a:cubicBezTo>
                  <a:pt x="10700" y="2324"/>
                  <a:pt x="10891" y="2309"/>
                  <a:pt x="11083" y="2302"/>
                </a:cubicBezTo>
                <a:cubicBezTo>
                  <a:pt x="11135" y="2302"/>
                  <a:pt x="11180" y="2351"/>
                  <a:pt x="11180" y="2415"/>
                </a:cubicBezTo>
                <a:cubicBezTo>
                  <a:pt x="11184" y="2478"/>
                  <a:pt x="11143" y="2532"/>
                  <a:pt x="11091" y="2535"/>
                </a:cubicBezTo>
                <a:close/>
                <a:moveTo>
                  <a:pt x="12412" y="2596"/>
                </a:moveTo>
                <a:cubicBezTo>
                  <a:pt x="12408" y="2596"/>
                  <a:pt x="12404" y="2596"/>
                  <a:pt x="12402" y="2596"/>
                </a:cubicBezTo>
                <a:cubicBezTo>
                  <a:pt x="12351" y="2588"/>
                  <a:pt x="12297" y="2581"/>
                  <a:pt x="12246" y="2576"/>
                </a:cubicBezTo>
                <a:cubicBezTo>
                  <a:pt x="12112" y="2561"/>
                  <a:pt x="11977" y="2549"/>
                  <a:pt x="11841" y="2542"/>
                </a:cubicBezTo>
                <a:cubicBezTo>
                  <a:pt x="11789" y="2539"/>
                  <a:pt x="11748" y="2483"/>
                  <a:pt x="11750" y="2420"/>
                </a:cubicBezTo>
                <a:cubicBezTo>
                  <a:pt x="11752" y="2356"/>
                  <a:pt x="11797" y="2307"/>
                  <a:pt x="11849" y="2307"/>
                </a:cubicBezTo>
                <a:cubicBezTo>
                  <a:pt x="11985" y="2314"/>
                  <a:pt x="12125" y="2327"/>
                  <a:pt x="12262" y="2344"/>
                </a:cubicBezTo>
                <a:cubicBezTo>
                  <a:pt x="12315" y="2349"/>
                  <a:pt x="12369" y="2356"/>
                  <a:pt x="12420" y="2363"/>
                </a:cubicBezTo>
                <a:cubicBezTo>
                  <a:pt x="12471" y="2371"/>
                  <a:pt x="12509" y="2429"/>
                  <a:pt x="12503" y="2493"/>
                </a:cubicBezTo>
                <a:cubicBezTo>
                  <a:pt x="12499" y="2552"/>
                  <a:pt x="12460" y="2596"/>
                  <a:pt x="12412" y="2596"/>
                </a:cubicBezTo>
                <a:close/>
                <a:moveTo>
                  <a:pt x="13806" y="2809"/>
                </a:moveTo>
                <a:cubicBezTo>
                  <a:pt x="13795" y="2862"/>
                  <a:pt x="13757" y="2897"/>
                  <a:pt x="13715" y="2897"/>
                </a:cubicBezTo>
                <a:cubicBezTo>
                  <a:pt x="13708" y="2897"/>
                  <a:pt x="13700" y="2894"/>
                  <a:pt x="13692" y="2892"/>
                </a:cubicBezTo>
                <a:cubicBezTo>
                  <a:pt x="13512" y="2833"/>
                  <a:pt x="13328" y="2782"/>
                  <a:pt x="13144" y="2738"/>
                </a:cubicBezTo>
                <a:cubicBezTo>
                  <a:pt x="13092" y="2725"/>
                  <a:pt x="13059" y="2664"/>
                  <a:pt x="13069" y="2601"/>
                </a:cubicBezTo>
                <a:cubicBezTo>
                  <a:pt x="13079" y="2537"/>
                  <a:pt x="13128" y="2495"/>
                  <a:pt x="13180" y="2508"/>
                </a:cubicBezTo>
                <a:cubicBezTo>
                  <a:pt x="13367" y="2554"/>
                  <a:pt x="13555" y="2605"/>
                  <a:pt x="13739" y="2667"/>
                </a:cubicBezTo>
                <a:cubicBezTo>
                  <a:pt x="13789" y="2681"/>
                  <a:pt x="13818" y="2745"/>
                  <a:pt x="13806" y="2809"/>
                </a:cubicBezTo>
                <a:close/>
                <a:moveTo>
                  <a:pt x="15054" y="3354"/>
                </a:moveTo>
                <a:cubicBezTo>
                  <a:pt x="15039" y="3398"/>
                  <a:pt x="15005" y="3425"/>
                  <a:pt x="14967" y="3425"/>
                </a:cubicBezTo>
                <a:cubicBezTo>
                  <a:pt x="14955" y="3425"/>
                  <a:pt x="14942" y="3423"/>
                  <a:pt x="14930" y="3415"/>
                </a:cubicBezTo>
                <a:cubicBezTo>
                  <a:pt x="14758" y="3325"/>
                  <a:pt x="14582" y="3239"/>
                  <a:pt x="14406" y="3163"/>
                </a:cubicBezTo>
                <a:cubicBezTo>
                  <a:pt x="14356" y="3141"/>
                  <a:pt x="14331" y="3075"/>
                  <a:pt x="14348" y="3014"/>
                </a:cubicBezTo>
                <a:cubicBezTo>
                  <a:pt x="14366" y="2953"/>
                  <a:pt x="14420" y="2921"/>
                  <a:pt x="14469" y="2943"/>
                </a:cubicBezTo>
                <a:cubicBezTo>
                  <a:pt x="14649" y="3021"/>
                  <a:pt x="14829" y="3109"/>
                  <a:pt x="15005" y="3202"/>
                </a:cubicBezTo>
                <a:cubicBezTo>
                  <a:pt x="15052" y="3227"/>
                  <a:pt x="15076" y="3295"/>
                  <a:pt x="15054" y="3354"/>
                </a:cubicBezTo>
                <a:close/>
                <a:moveTo>
                  <a:pt x="16223" y="4127"/>
                </a:moveTo>
                <a:cubicBezTo>
                  <a:pt x="16205" y="4164"/>
                  <a:pt x="16174" y="4183"/>
                  <a:pt x="16142" y="4183"/>
                </a:cubicBezTo>
                <a:cubicBezTo>
                  <a:pt x="16124" y="4183"/>
                  <a:pt x="16108" y="4179"/>
                  <a:pt x="16093" y="4166"/>
                </a:cubicBezTo>
                <a:cubicBezTo>
                  <a:pt x="15934" y="4044"/>
                  <a:pt x="15772" y="3929"/>
                  <a:pt x="15606" y="3819"/>
                </a:cubicBezTo>
                <a:cubicBezTo>
                  <a:pt x="15561" y="3790"/>
                  <a:pt x="15543" y="3719"/>
                  <a:pt x="15567" y="3660"/>
                </a:cubicBezTo>
                <a:cubicBezTo>
                  <a:pt x="15590" y="3604"/>
                  <a:pt x="15648" y="3582"/>
                  <a:pt x="15695" y="3611"/>
                </a:cubicBezTo>
                <a:cubicBezTo>
                  <a:pt x="15863" y="3724"/>
                  <a:pt x="16031" y="3843"/>
                  <a:pt x="16193" y="3966"/>
                </a:cubicBezTo>
                <a:cubicBezTo>
                  <a:pt x="16237" y="4000"/>
                  <a:pt x="16251" y="4073"/>
                  <a:pt x="16223" y="4127"/>
                </a:cubicBezTo>
                <a:close/>
                <a:moveTo>
                  <a:pt x="17279" y="5118"/>
                </a:moveTo>
                <a:cubicBezTo>
                  <a:pt x="17261" y="5145"/>
                  <a:pt x="17234" y="5157"/>
                  <a:pt x="17208" y="5157"/>
                </a:cubicBezTo>
                <a:cubicBezTo>
                  <a:pt x="17186" y="5157"/>
                  <a:pt x="17164" y="5147"/>
                  <a:pt x="17147" y="5128"/>
                </a:cubicBezTo>
                <a:cubicBezTo>
                  <a:pt x="17006" y="4976"/>
                  <a:pt x="16860" y="4829"/>
                  <a:pt x="16712" y="4690"/>
                </a:cubicBezTo>
                <a:cubicBezTo>
                  <a:pt x="16670" y="4651"/>
                  <a:pt x="16662" y="4577"/>
                  <a:pt x="16694" y="4526"/>
                </a:cubicBezTo>
                <a:cubicBezTo>
                  <a:pt x="16725" y="4475"/>
                  <a:pt x="16785" y="4465"/>
                  <a:pt x="16826" y="4504"/>
                </a:cubicBezTo>
                <a:cubicBezTo>
                  <a:pt x="16979" y="4646"/>
                  <a:pt x="17129" y="4798"/>
                  <a:pt x="17273" y="4952"/>
                </a:cubicBezTo>
                <a:cubicBezTo>
                  <a:pt x="17309" y="4993"/>
                  <a:pt x="17313" y="5069"/>
                  <a:pt x="17279" y="5118"/>
                </a:cubicBezTo>
                <a:close/>
                <a:moveTo>
                  <a:pt x="18189" y="6309"/>
                </a:moveTo>
                <a:cubicBezTo>
                  <a:pt x="18171" y="6327"/>
                  <a:pt x="18149" y="6336"/>
                  <a:pt x="18130" y="6336"/>
                </a:cubicBezTo>
                <a:cubicBezTo>
                  <a:pt x="18102" y="6336"/>
                  <a:pt x="18074" y="6322"/>
                  <a:pt x="18056" y="6292"/>
                </a:cubicBezTo>
                <a:cubicBezTo>
                  <a:pt x="17940" y="6114"/>
                  <a:pt x="17815" y="5938"/>
                  <a:pt x="17687" y="5771"/>
                </a:cubicBezTo>
                <a:cubicBezTo>
                  <a:pt x="17651" y="5725"/>
                  <a:pt x="17653" y="5649"/>
                  <a:pt x="17691" y="5605"/>
                </a:cubicBezTo>
                <a:cubicBezTo>
                  <a:pt x="17728" y="5561"/>
                  <a:pt x="17787" y="5563"/>
                  <a:pt x="17825" y="5610"/>
                </a:cubicBezTo>
                <a:cubicBezTo>
                  <a:pt x="17956" y="5781"/>
                  <a:pt x="18084" y="5962"/>
                  <a:pt x="18205" y="6146"/>
                </a:cubicBezTo>
                <a:cubicBezTo>
                  <a:pt x="18234" y="6194"/>
                  <a:pt x="18228" y="6268"/>
                  <a:pt x="18189" y="6309"/>
                </a:cubicBezTo>
                <a:close/>
                <a:moveTo>
                  <a:pt x="18919" y="7675"/>
                </a:moveTo>
                <a:cubicBezTo>
                  <a:pt x="18905" y="7684"/>
                  <a:pt x="18889" y="7689"/>
                  <a:pt x="18873" y="7689"/>
                </a:cubicBezTo>
                <a:cubicBezTo>
                  <a:pt x="18840" y="7689"/>
                  <a:pt x="18808" y="7667"/>
                  <a:pt x="18790" y="7628"/>
                </a:cubicBezTo>
                <a:cubicBezTo>
                  <a:pt x="18699" y="7428"/>
                  <a:pt x="18602" y="7229"/>
                  <a:pt x="18497" y="7036"/>
                </a:cubicBezTo>
                <a:cubicBezTo>
                  <a:pt x="18468" y="6982"/>
                  <a:pt x="18480" y="6909"/>
                  <a:pt x="18525" y="6875"/>
                </a:cubicBezTo>
                <a:cubicBezTo>
                  <a:pt x="18569" y="6838"/>
                  <a:pt x="18628" y="6853"/>
                  <a:pt x="18656" y="6906"/>
                </a:cubicBezTo>
                <a:cubicBezTo>
                  <a:pt x="18762" y="7105"/>
                  <a:pt x="18863" y="7310"/>
                  <a:pt x="18954" y="7516"/>
                </a:cubicBezTo>
                <a:cubicBezTo>
                  <a:pt x="18982" y="7572"/>
                  <a:pt x="18966" y="7643"/>
                  <a:pt x="18919" y="7675"/>
                </a:cubicBezTo>
                <a:close/>
                <a:moveTo>
                  <a:pt x="19441" y="9182"/>
                </a:moveTo>
                <a:cubicBezTo>
                  <a:pt x="19431" y="9187"/>
                  <a:pt x="19421" y="9189"/>
                  <a:pt x="19411" y="9189"/>
                </a:cubicBezTo>
                <a:cubicBezTo>
                  <a:pt x="19372" y="9189"/>
                  <a:pt x="19334" y="9157"/>
                  <a:pt x="19322" y="9108"/>
                </a:cubicBezTo>
                <a:cubicBezTo>
                  <a:pt x="19263" y="8891"/>
                  <a:pt x="19196" y="8673"/>
                  <a:pt x="19122" y="8460"/>
                </a:cubicBezTo>
                <a:cubicBezTo>
                  <a:pt x="19103" y="8401"/>
                  <a:pt x="19124" y="8333"/>
                  <a:pt x="19172" y="8306"/>
                </a:cubicBezTo>
                <a:cubicBezTo>
                  <a:pt x="19221" y="8281"/>
                  <a:pt x="19275" y="8308"/>
                  <a:pt x="19296" y="8367"/>
                </a:cubicBezTo>
                <a:cubicBezTo>
                  <a:pt x="19372" y="8585"/>
                  <a:pt x="19441" y="8810"/>
                  <a:pt x="19502" y="9032"/>
                </a:cubicBezTo>
                <a:cubicBezTo>
                  <a:pt x="19518" y="9094"/>
                  <a:pt x="19490" y="9160"/>
                  <a:pt x="19441" y="9182"/>
                </a:cubicBezTo>
                <a:close/>
                <a:moveTo>
                  <a:pt x="19621" y="10679"/>
                </a:moveTo>
                <a:cubicBezTo>
                  <a:pt x="19597" y="10451"/>
                  <a:pt x="19563" y="10221"/>
                  <a:pt x="19524" y="9996"/>
                </a:cubicBezTo>
                <a:cubicBezTo>
                  <a:pt x="19512" y="9933"/>
                  <a:pt x="19546" y="9872"/>
                  <a:pt x="19595" y="9857"/>
                </a:cubicBezTo>
                <a:cubicBezTo>
                  <a:pt x="19646" y="9842"/>
                  <a:pt x="19696" y="9884"/>
                  <a:pt x="19708" y="9945"/>
                </a:cubicBezTo>
                <a:cubicBezTo>
                  <a:pt x="19749" y="10177"/>
                  <a:pt x="19783" y="10412"/>
                  <a:pt x="19809" y="10647"/>
                </a:cubicBezTo>
                <a:cubicBezTo>
                  <a:pt x="19817" y="10711"/>
                  <a:pt x="19779" y="10769"/>
                  <a:pt x="19728" y="10779"/>
                </a:cubicBezTo>
                <a:cubicBezTo>
                  <a:pt x="19724" y="10779"/>
                  <a:pt x="19720" y="10779"/>
                  <a:pt x="19716" y="10779"/>
                </a:cubicBezTo>
                <a:cubicBezTo>
                  <a:pt x="19666" y="10782"/>
                  <a:pt x="19627" y="10738"/>
                  <a:pt x="19621" y="10679"/>
                </a:cubicBezTo>
                <a:close/>
                <a:moveTo>
                  <a:pt x="19870" y="20504"/>
                </a:moveTo>
                <a:cubicBezTo>
                  <a:pt x="19870" y="20568"/>
                  <a:pt x="19828" y="20621"/>
                  <a:pt x="19775" y="20621"/>
                </a:cubicBezTo>
                <a:cubicBezTo>
                  <a:pt x="19722" y="20621"/>
                  <a:pt x="19680" y="20570"/>
                  <a:pt x="19680" y="20504"/>
                </a:cubicBezTo>
                <a:lnTo>
                  <a:pt x="19680" y="19802"/>
                </a:lnTo>
                <a:cubicBezTo>
                  <a:pt x="19680" y="19738"/>
                  <a:pt x="19722" y="19684"/>
                  <a:pt x="19775" y="19684"/>
                </a:cubicBezTo>
                <a:cubicBezTo>
                  <a:pt x="19828" y="19684"/>
                  <a:pt x="19870" y="19736"/>
                  <a:pt x="19870" y="19802"/>
                </a:cubicBezTo>
                <a:lnTo>
                  <a:pt x="19870" y="20504"/>
                </a:lnTo>
                <a:close/>
                <a:moveTo>
                  <a:pt x="19870" y="18862"/>
                </a:moveTo>
                <a:cubicBezTo>
                  <a:pt x="19870" y="18926"/>
                  <a:pt x="19828" y="18980"/>
                  <a:pt x="19775" y="18980"/>
                </a:cubicBezTo>
                <a:cubicBezTo>
                  <a:pt x="19722" y="18980"/>
                  <a:pt x="19680" y="18928"/>
                  <a:pt x="19680" y="18862"/>
                </a:cubicBezTo>
                <a:lnTo>
                  <a:pt x="19680" y="18160"/>
                </a:lnTo>
                <a:cubicBezTo>
                  <a:pt x="19680" y="18097"/>
                  <a:pt x="19722" y="18043"/>
                  <a:pt x="19775" y="18043"/>
                </a:cubicBezTo>
                <a:cubicBezTo>
                  <a:pt x="19828" y="18043"/>
                  <a:pt x="19870" y="18094"/>
                  <a:pt x="19870" y="18160"/>
                </a:cubicBezTo>
                <a:lnTo>
                  <a:pt x="19870" y="18862"/>
                </a:lnTo>
                <a:close/>
                <a:moveTo>
                  <a:pt x="19870" y="17223"/>
                </a:moveTo>
                <a:cubicBezTo>
                  <a:pt x="19870" y="17287"/>
                  <a:pt x="19828" y="17341"/>
                  <a:pt x="19775" y="17341"/>
                </a:cubicBezTo>
                <a:cubicBezTo>
                  <a:pt x="19722" y="17341"/>
                  <a:pt x="19680" y="17289"/>
                  <a:pt x="19680" y="17223"/>
                </a:cubicBezTo>
                <a:lnTo>
                  <a:pt x="19680" y="16521"/>
                </a:lnTo>
                <a:cubicBezTo>
                  <a:pt x="19680" y="16457"/>
                  <a:pt x="19722" y="16404"/>
                  <a:pt x="19775" y="16404"/>
                </a:cubicBezTo>
                <a:cubicBezTo>
                  <a:pt x="19828" y="16404"/>
                  <a:pt x="19870" y="16455"/>
                  <a:pt x="19870" y="16521"/>
                </a:cubicBezTo>
                <a:lnTo>
                  <a:pt x="19870" y="17223"/>
                </a:lnTo>
                <a:close/>
                <a:moveTo>
                  <a:pt x="19870" y="15582"/>
                </a:moveTo>
                <a:cubicBezTo>
                  <a:pt x="19870" y="15645"/>
                  <a:pt x="19828" y="15699"/>
                  <a:pt x="19775" y="15699"/>
                </a:cubicBezTo>
                <a:cubicBezTo>
                  <a:pt x="19722" y="15699"/>
                  <a:pt x="19680" y="15648"/>
                  <a:pt x="19680" y="15582"/>
                </a:cubicBezTo>
                <a:lnTo>
                  <a:pt x="19680" y="14879"/>
                </a:lnTo>
                <a:cubicBezTo>
                  <a:pt x="19680" y="14816"/>
                  <a:pt x="19722" y="14762"/>
                  <a:pt x="19775" y="14762"/>
                </a:cubicBezTo>
                <a:cubicBezTo>
                  <a:pt x="19828" y="14762"/>
                  <a:pt x="19870" y="14813"/>
                  <a:pt x="19870" y="14879"/>
                </a:cubicBezTo>
                <a:lnTo>
                  <a:pt x="19870" y="15582"/>
                </a:lnTo>
                <a:close/>
                <a:moveTo>
                  <a:pt x="19870" y="13854"/>
                </a:moveTo>
                <a:lnTo>
                  <a:pt x="19870" y="13940"/>
                </a:lnTo>
                <a:cubicBezTo>
                  <a:pt x="19870" y="14004"/>
                  <a:pt x="19828" y="14057"/>
                  <a:pt x="19775" y="14057"/>
                </a:cubicBezTo>
                <a:cubicBezTo>
                  <a:pt x="19722" y="14057"/>
                  <a:pt x="19680" y="14006"/>
                  <a:pt x="19680" y="13940"/>
                </a:cubicBezTo>
                <a:lnTo>
                  <a:pt x="19680" y="13854"/>
                </a:lnTo>
                <a:cubicBezTo>
                  <a:pt x="19680" y="13649"/>
                  <a:pt x="19682" y="13443"/>
                  <a:pt x="19684" y="13235"/>
                </a:cubicBezTo>
                <a:cubicBezTo>
                  <a:pt x="19684" y="13172"/>
                  <a:pt x="19728" y="13120"/>
                  <a:pt x="19779" y="13120"/>
                </a:cubicBezTo>
                <a:cubicBezTo>
                  <a:pt x="19779" y="13120"/>
                  <a:pt x="19779" y="13120"/>
                  <a:pt x="19781" y="13120"/>
                </a:cubicBezTo>
                <a:cubicBezTo>
                  <a:pt x="19832" y="13120"/>
                  <a:pt x="19876" y="13174"/>
                  <a:pt x="19874" y="13240"/>
                </a:cubicBezTo>
                <a:cubicBezTo>
                  <a:pt x="19872" y="13446"/>
                  <a:pt x="19870" y="13651"/>
                  <a:pt x="19870" y="13854"/>
                </a:cubicBezTo>
                <a:close/>
                <a:moveTo>
                  <a:pt x="19787" y="12418"/>
                </a:moveTo>
                <a:lnTo>
                  <a:pt x="19787" y="12418"/>
                </a:lnTo>
                <a:cubicBezTo>
                  <a:pt x="19735" y="12418"/>
                  <a:pt x="19692" y="12367"/>
                  <a:pt x="19692" y="12301"/>
                </a:cubicBezTo>
                <a:cubicBezTo>
                  <a:pt x="19692" y="12042"/>
                  <a:pt x="19688" y="11812"/>
                  <a:pt x="19682" y="11604"/>
                </a:cubicBezTo>
                <a:cubicBezTo>
                  <a:pt x="19680" y="11540"/>
                  <a:pt x="19722" y="11484"/>
                  <a:pt x="19773" y="11481"/>
                </a:cubicBezTo>
                <a:cubicBezTo>
                  <a:pt x="19826" y="11479"/>
                  <a:pt x="19870" y="11528"/>
                  <a:pt x="19872" y="11594"/>
                </a:cubicBezTo>
                <a:cubicBezTo>
                  <a:pt x="19878" y="11807"/>
                  <a:pt x="19882" y="12039"/>
                  <a:pt x="19882" y="12301"/>
                </a:cubicBezTo>
                <a:cubicBezTo>
                  <a:pt x="19882" y="12364"/>
                  <a:pt x="19838" y="12418"/>
                  <a:pt x="19787" y="12418"/>
                </a:cubicBezTo>
                <a:close/>
              </a:path>
            </a:pathLst>
          </a:custGeom>
          <a:solidFill>
            <a:srgbClr val="189CD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32369" y="2065614"/>
            <a:ext cx="6975564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More discussion with practice</a:t>
            </a:r>
          </a:p>
          <a:p>
            <a:pPr marL="342900" indent="-34290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Preparation for the intervention</a:t>
            </a:r>
          </a:p>
          <a:p>
            <a:pPr marL="342900" indent="-34290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Feasibility and acceptability of the intervention </a:t>
            </a:r>
          </a:p>
        </p:txBody>
      </p:sp>
    </p:spTree>
    <p:extLst>
      <p:ext uri="{BB962C8B-B14F-4D97-AF65-F5344CB8AC3E}">
        <p14:creationId xmlns:p14="http://schemas.microsoft.com/office/powerpoint/2010/main" val="10396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UNSW_PowerPoint_4x3">
  <a:themeElements>
    <a:clrScheme name="AGSM">
      <a:dk1>
        <a:srgbClr val="404040"/>
      </a:dk1>
      <a:lt1>
        <a:sysClr val="window" lastClr="FFFFFF"/>
      </a:lt1>
      <a:dk2>
        <a:srgbClr val="063E8D"/>
      </a:dk2>
      <a:lt2>
        <a:srgbClr val="CCCCCC"/>
      </a:lt2>
      <a:accent1>
        <a:srgbClr val="063E8D"/>
      </a:accent1>
      <a:accent2>
        <a:srgbClr val="FFD700"/>
      </a:accent2>
      <a:accent3>
        <a:srgbClr val="0067A8"/>
      </a:accent3>
      <a:accent4>
        <a:srgbClr val="00568E"/>
      </a:accent4>
      <a:accent5>
        <a:srgbClr val="004372"/>
      </a:accent5>
      <a:accent6>
        <a:srgbClr val="002E52"/>
      </a:accent6>
      <a:hlink>
        <a:srgbClr val="33CCFF"/>
      </a:hlink>
      <a:folHlink>
        <a:srgbClr val="063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CECED6B6-01E3-AF4C-9FB0-716A457DCAD8}" vid="{E23210A9-B5CC-594D-AEAD-3AB1506EA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dce602ab9848b4bf80c62eae0cddb3 xmlns="e2a6d7fd-cfb8-4aa2-8f9d-00d20bdc3a83">
      <Terms xmlns="http://schemas.microsoft.com/office/infopath/2007/PartnerControls"/>
    </cfdce602ab9848b4bf80c62eae0cddb3>
    <i7e4caf4883549738b3fce866cf588f7 xmlns="e2a6d7fd-cfb8-4aa2-8f9d-00d20bdc3a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AGSM</TermName>
          <TermId xmlns="http://schemas.microsoft.com/office/infopath/2007/PartnerControls">e641e8a1-99e5-404f-bd7c-35803f4d985d</TermId>
        </TermInfo>
      </Terms>
    </i7e4caf4883549738b3fce866cf588f7>
    <l106d6d0667840b48999320499b4dd29 xmlns="e2a6d7fd-cfb8-4aa2-8f9d-00d20bdc3a83">
      <Terms xmlns="http://schemas.microsoft.com/office/infopath/2007/PartnerControls"/>
    </l106d6d0667840b48999320499b4dd29>
    <UnswBus_Description xmlns="78237fa5-fae7-4a08-ad29-c8feb430a382">Branded templates produced by the UNSW Business School Marketing team</UnswBus_Description>
    <TaxCatchAll xmlns="e2a6d7fd-cfb8-4aa2-8f9d-00d20bdc3a83">
      <Value>78</Value>
    </TaxCatchAll>
    <UnswBus_ResourceType xmlns="78237fa5-fae7-4a08-ad29-c8feb430a382">Template</UnswBus_ResourceType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2AF81F6-8F2A-47D5-9E54-F37BF3E413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8C029-ECC1-452C-8742-C4F7F6B2C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F22FC4-2857-4CFF-A887-1454600FB6E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2a6d7fd-cfb8-4aa2-8f9d-00d20bdc3a83"/>
    <ds:schemaRef ds:uri="http://schemas.openxmlformats.org/package/2006/metadata/core-properties"/>
    <ds:schemaRef ds:uri="http://purl.org/dc/terms/"/>
    <ds:schemaRef ds:uri="78237fa5-fae7-4a08-ad29-c8feb430a38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77A88D3-C8FA-43F4-B901-104849B358D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SPHCM-Standard-PowerPoint-Template-4x3</Template>
  <TotalTime>8390</TotalTime>
  <Words>483</Words>
  <Application>Microsoft Office PowerPoint</Application>
  <PresentationFormat>Widescreen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Grande</vt:lpstr>
      <vt:lpstr>Open Sans</vt:lpstr>
      <vt:lpstr>Sommet</vt:lpstr>
      <vt:lpstr>Times New Roman</vt:lpstr>
      <vt:lpstr>Wingdings</vt:lpstr>
      <vt:lpstr>UNSW_PowerPoint_4x3</vt:lpstr>
      <vt:lpstr>PowerPoint Presentation</vt:lpstr>
      <vt:lpstr>Is there difficulty in healthcare navigation?</vt:lpstr>
      <vt:lpstr>Co-designing an intervention</vt:lpstr>
      <vt:lpstr>Methods</vt:lpstr>
      <vt:lpstr>Methods</vt:lpstr>
      <vt:lpstr>Methods</vt:lpstr>
      <vt:lpstr>Outputs</vt:lpstr>
      <vt:lpstr>Lessons learned</vt:lpstr>
      <vt:lpstr>What next?</vt:lpstr>
      <vt:lpstr>PowerPoint Presentation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Poshan Thapa</dc:creator>
  <cp:lastModifiedBy>Janelle Farmer</cp:lastModifiedBy>
  <cp:revision>417</cp:revision>
  <cp:lastPrinted>2020-06-09T01:46:53Z</cp:lastPrinted>
  <dcterms:created xsi:type="dcterms:W3CDTF">2018-09-04T06:37:47Z</dcterms:created>
  <dcterms:modified xsi:type="dcterms:W3CDTF">2021-10-12T02:04:19Z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15500.0000000000</vt:lpwstr>
  </property>
  <property fmtid="{D5CDD505-2E9C-101B-9397-08002B2CF9AE}" pid="3" name="OHS Newsletter?">
    <vt:lpwstr>0</vt:lpwstr>
  </property>
  <property fmtid="{D5CDD505-2E9C-101B-9397-08002B2CF9AE}" pid="4" name="Category">
    <vt:lpwstr>AGSM</vt:lpwstr>
  </property>
  <property fmtid="{D5CDD505-2E9C-101B-9397-08002B2CF9AE}" pid="5" name="ContentType">
    <vt:lpwstr>Document</vt:lpwstr>
  </property>
  <property fmtid="{D5CDD505-2E9C-101B-9397-08002B2CF9AE}" pid="6" name="Date">
    <vt:lpwstr/>
  </property>
  <property fmtid="{D5CDD505-2E9C-101B-9397-08002B2CF9AE}" pid="7" name="PublishingExpirationDate">
    <vt:lpwstr/>
  </property>
  <property fmtid="{D5CDD505-2E9C-101B-9397-08002B2CF9AE}" pid="8" name="PublishingStartDate">
    <vt:lpwstr/>
  </property>
  <property fmtid="{D5CDD505-2E9C-101B-9397-08002B2CF9AE}" pid="9" name="ASBDocumentType">
    <vt:lpwstr>16</vt:lpwstr>
  </property>
  <property fmtid="{D5CDD505-2E9C-101B-9397-08002B2CF9AE}" pid="10" name="ASBDepartment">
    <vt:lpwstr>8</vt:lpwstr>
  </property>
  <property fmtid="{D5CDD505-2E9C-101B-9397-08002B2CF9AE}" pid="11" name="ASBUpdatedDate">
    <vt:lpwstr>2015-08-04T00:00:00Z</vt:lpwstr>
  </property>
  <property fmtid="{D5CDD505-2E9C-101B-9397-08002B2CF9AE}" pid="12" name="ASBTopic">
    <vt:lpwstr>1</vt:lpwstr>
  </property>
  <property fmtid="{D5CDD505-2E9C-101B-9397-08002B2CF9AE}" pid="13" name="ASBProgram">
    <vt:lpwstr>5</vt:lpwstr>
  </property>
  <property fmtid="{D5CDD505-2E9C-101B-9397-08002B2CF9AE}" pid="14" name="Format">
    <vt:lpwstr>PowerPoint</vt:lpwstr>
  </property>
  <property fmtid="{D5CDD505-2E9C-101B-9397-08002B2CF9AE}" pid="15" name="UnswBus_ResourceCategory">
    <vt:lpwstr>78;#AGSM|e641e8a1-99e5-404f-bd7c-35803f4d985d</vt:lpwstr>
  </property>
  <property fmtid="{D5CDD505-2E9C-101B-9397-08002B2CF9AE}" pid="16" name="UnswBus_ResourceType">
    <vt:lpwstr>Template</vt:lpwstr>
  </property>
  <property fmtid="{D5CDD505-2E9C-101B-9397-08002B2CF9AE}" pid="17" name="ContentTypeId">
    <vt:lpwstr>0x01010008768CDC8BD8F24E88688A23E1BBFFD40083F9DB452809BE4E9E961773873B9725</vt:lpwstr>
  </property>
  <property fmtid="{D5CDD505-2E9C-101B-9397-08002B2CF9AE}" pid="18" name="i7e4caf4883549738b3fce866cf588f7">
    <vt:lpwstr>AGSM|e641e8a1-99e5-404f-bd7c-35803f4d985d</vt:lpwstr>
  </property>
  <property fmtid="{D5CDD505-2E9C-101B-9397-08002B2CF9AE}" pid="19" name="TaxCatchAll">
    <vt:lpwstr>78;#AGSM|e641e8a1-99e5-404f-bd7c-35803f4d985d</vt:lpwstr>
  </property>
  <property fmtid="{D5CDD505-2E9C-101B-9397-08002B2CF9AE}" pid="20" name="l106d6d0667840b48999320499b4dd29">
    <vt:lpwstr/>
  </property>
  <property fmtid="{D5CDD505-2E9C-101B-9397-08002B2CF9AE}" pid="21" name="UnswBus_EnterpriseKeywords">
    <vt:lpwstr/>
  </property>
  <property fmtid="{D5CDD505-2E9C-101B-9397-08002B2CF9AE}" pid="22" name="cfdce602ab9848b4bf80c62eae0cddb3">
    <vt:lpwstr/>
  </property>
  <property fmtid="{D5CDD505-2E9C-101B-9397-08002B2CF9AE}" pid="23" name="UnswBus_SchoolUnit">
    <vt:lpwstr/>
  </property>
  <property fmtid="{D5CDD505-2E9C-101B-9397-08002B2CF9AE}" pid="24" name="UnswBus_Description">
    <vt:lpwstr>Branded templates produced by the UNSW Business School Marketing team</vt:lpwstr>
  </property>
</Properties>
</file>