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Lst>
  <p:notesMasterIdLst>
    <p:notesMasterId r:id="rId22"/>
  </p:notesMasterIdLst>
  <p:handoutMasterIdLst>
    <p:handoutMasterId r:id="rId23"/>
  </p:handoutMasterIdLst>
  <p:sldIdLst>
    <p:sldId id="280" r:id="rId2"/>
    <p:sldId id="267" r:id="rId3"/>
    <p:sldId id="294" r:id="rId4"/>
    <p:sldId id="295" r:id="rId5"/>
    <p:sldId id="296" r:id="rId6"/>
    <p:sldId id="283" r:id="rId7"/>
    <p:sldId id="297" r:id="rId8"/>
    <p:sldId id="312" r:id="rId9"/>
    <p:sldId id="291" r:id="rId10"/>
    <p:sldId id="311" r:id="rId11"/>
    <p:sldId id="305" r:id="rId12"/>
    <p:sldId id="310" r:id="rId13"/>
    <p:sldId id="307" r:id="rId14"/>
    <p:sldId id="285" r:id="rId15"/>
    <p:sldId id="306" r:id="rId16"/>
    <p:sldId id="262" r:id="rId17"/>
    <p:sldId id="264" r:id="rId18"/>
    <p:sldId id="301" r:id="rId19"/>
    <p:sldId id="303" r:id="rId20"/>
    <p:sldId id="30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BC28F8-996F-4004-B4B4-321F5A21E40F}" v="6" dt="2021-10-12T02:00:40.3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78947" autoAdjust="0"/>
  </p:normalViewPr>
  <p:slideViewPr>
    <p:cSldViewPr snapToGrid="0" snapToObjects="1">
      <p:cViewPr varScale="1">
        <p:scale>
          <a:sx n="52" d="100"/>
          <a:sy n="52" d="100"/>
        </p:scale>
        <p:origin x="1268" y="60"/>
      </p:cViewPr>
      <p:guideLst/>
    </p:cSldViewPr>
  </p:slideViewPr>
  <p:notesTextViewPr>
    <p:cViewPr>
      <p:scale>
        <a:sx n="1" d="1"/>
        <a:sy n="1" d="1"/>
      </p:scale>
      <p:origin x="0" y="0"/>
    </p:cViewPr>
  </p:notesTextViewPr>
  <p:sorterViewPr>
    <p:cViewPr>
      <p:scale>
        <a:sx n="100" d="100"/>
        <a:sy n="100" d="100"/>
      </p:scale>
      <p:origin x="0" y="-1348"/>
    </p:cViewPr>
  </p:sorterViewPr>
  <p:notesViewPr>
    <p:cSldViewPr snapToGrid="0" snapToObjects="1">
      <p:cViewPr varScale="1">
        <p:scale>
          <a:sx n="155" d="100"/>
          <a:sy n="155" d="100"/>
        </p:scale>
        <p:origin x="598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Farmer" userId="1f44e341-9a26-4a05-ad14-82e64f53a7c0" providerId="ADAL" clId="{A6BC28F8-996F-4004-B4B4-321F5A21E40F}"/>
    <pc:docChg chg="undo redo custSel addSld delSld modSld">
      <pc:chgData name="Janelle Farmer" userId="1f44e341-9a26-4a05-ad14-82e64f53a7c0" providerId="ADAL" clId="{A6BC28F8-996F-4004-B4B4-321F5A21E40F}" dt="2021-10-12T02:13:02.317" v="193" actId="20577"/>
      <pc:docMkLst>
        <pc:docMk/>
      </pc:docMkLst>
      <pc:sldChg chg="modSp add mod">
        <pc:chgData name="Janelle Farmer" userId="1f44e341-9a26-4a05-ad14-82e64f53a7c0" providerId="ADAL" clId="{A6BC28F8-996F-4004-B4B4-321F5A21E40F}" dt="2021-10-12T02:13:02.317" v="193" actId="20577"/>
        <pc:sldMkLst>
          <pc:docMk/>
          <pc:sldMk cId="2846545011" sldId="280"/>
        </pc:sldMkLst>
        <pc:spChg chg="mod">
          <ac:chgData name="Janelle Farmer" userId="1f44e341-9a26-4a05-ad14-82e64f53a7c0" providerId="ADAL" clId="{A6BC28F8-996F-4004-B4B4-321F5A21E40F}" dt="2021-10-12T02:13:02.317" v="193" actId="20577"/>
          <ac:spMkLst>
            <pc:docMk/>
            <pc:sldMk cId="2846545011" sldId="280"/>
            <ac:spMk id="3" creationId="{7C71F947-15CD-4FA3-BAF3-B3764BD47863}"/>
          </ac:spMkLst>
        </pc:spChg>
        <pc:spChg chg="mod">
          <ac:chgData name="Janelle Farmer" userId="1f44e341-9a26-4a05-ad14-82e64f53a7c0" providerId="ADAL" clId="{A6BC28F8-996F-4004-B4B4-321F5A21E40F}" dt="2021-10-12T02:01:41.798" v="170" actId="1076"/>
          <ac:spMkLst>
            <pc:docMk/>
            <pc:sldMk cId="2846545011" sldId="280"/>
            <ac:spMk id="4" creationId="{C098D060-18F8-490C-B9FB-91A3501A8446}"/>
          </ac:spMkLst>
        </pc:spChg>
        <pc:spChg chg="mod">
          <ac:chgData name="Janelle Farmer" userId="1f44e341-9a26-4a05-ad14-82e64f53a7c0" providerId="ADAL" clId="{A6BC28F8-996F-4004-B4B4-321F5A21E40F}" dt="2021-10-12T02:02:21.201" v="189" actId="1076"/>
          <ac:spMkLst>
            <pc:docMk/>
            <pc:sldMk cId="2846545011" sldId="280"/>
            <ac:spMk id="7" creationId="{65D0C81E-AC3B-4296-8BE1-0FC7D372E99C}"/>
          </ac:spMkLst>
        </pc:spChg>
        <pc:picChg chg="mod">
          <ac:chgData name="Janelle Farmer" userId="1f44e341-9a26-4a05-ad14-82e64f53a7c0" providerId="ADAL" clId="{A6BC28F8-996F-4004-B4B4-321F5A21E40F}" dt="2021-10-12T02:01:39.269" v="169" actId="1076"/>
          <ac:picMkLst>
            <pc:docMk/>
            <pc:sldMk cId="2846545011" sldId="280"/>
            <ac:picMk id="6" creationId="{B5626294-0BA7-4719-8CC9-0FFB7313DDF2}"/>
          </ac:picMkLst>
        </pc:picChg>
      </pc:sldChg>
      <pc:sldChg chg="addSp delSp modSp add del mod">
        <pc:chgData name="Janelle Farmer" userId="1f44e341-9a26-4a05-ad14-82e64f53a7c0" providerId="ADAL" clId="{A6BC28F8-996F-4004-B4B4-321F5A21E40F}" dt="2021-10-12T00:16:41.204" v="57" actId="1076"/>
        <pc:sldMkLst>
          <pc:docMk/>
          <pc:sldMk cId="1026451588" sldId="285"/>
        </pc:sldMkLst>
        <pc:spChg chg="mod">
          <ac:chgData name="Janelle Farmer" userId="1f44e341-9a26-4a05-ad14-82e64f53a7c0" providerId="ADAL" clId="{A6BC28F8-996F-4004-B4B4-321F5A21E40F}" dt="2021-10-12T00:15:41.640" v="16" actId="1076"/>
          <ac:spMkLst>
            <pc:docMk/>
            <pc:sldMk cId="1026451588" sldId="285"/>
            <ac:spMk id="5" creationId="{4F5BC107-F356-4C55-843B-6B82E81AE712}"/>
          </ac:spMkLst>
        </pc:spChg>
        <pc:spChg chg="mod">
          <ac:chgData name="Janelle Farmer" userId="1f44e341-9a26-4a05-ad14-82e64f53a7c0" providerId="ADAL" clId="{A6BC28F8-996F-4004-B4B4-321F5A21E40F}" dt="2021-10-12T00:15:45.738" v="17" actId="1076"/>
          <ac:spMkLst>
            <pc:docMk/>
            <pc:sldMk cId="1026451588" sldId="285"/>
            <ac:spMk id="7" creationId="{104BD1CF-63B3-469C-B3DD-DD752839C22D}"/>
          </ac:spMkLst>
        </pc:spChg>
        <pc:spChg chg="mod">
          <ac:chgData name="Janelle Farmer" userId="1f44e341-9a26-4a05-ad14-82e64f53a7c0" providerId="ADAL" clId="{A6BC28F8-996F-4004-B4B4-321F5A21E40F}" dt="2021-10-12T00:15:48.219" v="18" actId="1076"/>
          <ac:spMkLst>
            <pc:docMk/>
            <pc:sldMk cId="1026451588" sldId="285"/>
            <ac:spMk id="9" creationId="{E8541092-1F8B-4AC5-B54A-373393878D93}"/>
          </ac:spMkLst>
        </pc:spChg>
        <pc:spChg chg="add mod">
          <ac:chgData name="Janelle Farmer" userId="1f44e341-9a26-4a05-ad14-82e64f53a7c0" providerId="ADAL" clId="{A6BC28F8-996F-4004-B4B4-321F5A21E40F}" dt="2021-10-12T00:16:41.204" v="57" actId="1076"/>
          <ac:spMkLst>
            <pc:docMk/>
            <pc:sldMk cId="1026451588" sldId="285"/>
            <ac:spMk id="10" creationId="{C44F3702-3B40-4D31-82BD-347E9DA2D840}"/>
          </ac:spMkLst>
        </pc:spChg>
        <pc:spChg chg="mod">
          <ac:chgData name="Janelle Farmer" userId="1f44e341-9a26-4a05-ad14-82e64f53a7c0" providerId="ADAL" clId="{A6BC28F8-996F-4004-B4B4-321F5A21E40F}" dt="2021-10-12T00:15:52.353" v="19" actId="1076"/>
          <ac:spMkLst>
            <pc:docMk/>
            <pc:sldMk cId="1026451588" sldId="285"/>
            <ac:spMk id="11" creationId="{4D32BBCF-5E62-43E5-A937-876E508DEB22}"/>
          </ac:spMkLst>
        </pc:spChg>
        <pc:picChg chg="mod">
          <ac:chgData name="Janelle Farmer" userId="1f44e341-9a26-4a05-ad14-82e64f53a7c0" providerId="ADAL" clId="{A6BC28F8-996F-4004-B4B4-321F5A21E40F}" dt="2021-10-12T00:15:59.621" v="22" actId="1076"/>
          <ac:picMkLst>
            <pc:docMk/>
            <pc:sldMk cId="1026451588" sldId="285"/>
            <ac:picMk id="3" creationId="{E512312F-56DF-400D-A004-B88BCE4B6A31}"/>
          </ac:picMkLst>
        </pc:picChg>
        <pc:picChg chg="add del mod">
          <ac:chgData name="Janelle Farmer" userId="1f44e341-9a26-4a05-ad14-82e64f53a7c0" providerId="ADAL" clId="{A6BC28F8-996F-4004-B4B4-321F5A21E40F}" dt="2021-10-12T00:15:11.167" v="12" actId="478"/>
          <ac:picMkLst>
            <pc:docMk/>
            <pc:sldMk cId="1026451588" sldId="285"/>
            <ac:picMk id="4" creationId="{CA958C83-67B9-4F16-95B0-131D5193BF07}"/>
          </ac:picMkLst>
        </pc:picChg>
        <pc:picChg chg="add mod">
          <ac:chgData name="Janelle Farmer" userId="1f44e341-9a26-4a05-ad14-82e64f53a7c0" providerId="ADAL" clId="{A6BC28F8-996F-4004-B4B4-321F5A21E40F}" dt="2021-10-12T00:15:18.181" v="15" actId="14100"/>
          <ac:picMkLst>
            <pc:docMk/>
            <pc:sldMk cId="1026451588" sldId="285"/>
            <ac:picMk id="8" creationId="{0A6E4F76-6DD7-49A9-8B60-0CC55EB397C5}"/>
          </ac:picMkLst>
        </pc:picChg>
        <pc:picChg chg="mod">
          <ac:chgData name="Janelle Farmer" userId="1f44e341-9a26-4a05-ad14-82e64f53a7c0" providerId="ADAL" clId="{A6BC28F8-996F-4004-B4B4-321F5A21E40F}" dt="2021-10-12T00:16:01.505" v="23" actId="1076"/>
          <ac:picMkLst>
            <pc:docMk/>
            <pc:sldMk cId="1026451588" sldId="285"/>
            <ac:picMk id="13" creationId="{EF048554-E11F-4929-953F-4719C2058D8A}"/>
          </ac:picMkLst>
        </pc:picChg>
        <pc:picChg chg="mod">
          <ac:chgData name="Janelle Farmer" userId="1f44e341-9a26-4a05-ad14-82e64f53a7c0" providerId="ADAL" clId="{A6BC28F8-996F-4004-B4B4-321F5A21E40F}" dt="2021-10-12T00:15:53.800" v="20" actId="1076"/>
          <ac:picMkLst>
            <pc:docMk/>
            <pc:sldMk cId="1026451588" sldId="285"/>
            <ac:picMk id="15" creationId="{20808E7A-F9A2-43B3-B701-ED13DC25BEFB}"/>
          </ac:picMkLst>
        </pc:picChg>
        <pc:picChg chg="mod">
          <ac:chgData name="Janelle Farmer" userId="1f44e341-9a26-4a05-ad14-82e64f53a7c0" providerId="ADAL" clId="{A6BC28F8-996F-4004-B4B4-321F5A21E40F}" dt="2021-10-12T00:15:56.921" v="21" actId="1076"/>
          <ac:picMkLst>
            <pc:docMk/>
            <pc:sldMk cId="1026451588" sldId="285"/>
            <ac:picMk id="1030" creationId="{9C57A005-11AA-4C9A-8081-86B771A7E01F}"/>
          </ac:picMkLst>
        </pc:picChg>
      </pc:sldChg>
      <pc:sldChg chg="add del">
        <pc:chgData name="Janelle Farmer" userId="1f44e341-9a26-4a05-ad14-82e64f53a7c0" providerId="ADAL" clId="{A6BC28F8-996F-4004-B4B4-321F5A21E40F}" dt="2021-10-12T00:14:23.370" v="4" actId="47"/>
        <pc:sldMkLst>
          <pc:docMk/>
          <pc:sldMk cId="1119920553" sldId="308"/>
        </pc:sldMkLst>
      </pc:sldChg>
    </pc:docChg>
  </pc:docChgLst>
  <pc:docChgLst>
    <pc:chgData name="Mark Harris" userId="c8a53678-b608-44c3-9d91-2329e05f72cd" providerId="ADAL" clId="{12DCC365-DED9-4C92-9C61-B0A3F30ACBFF}"/>
    <pc:docChg chg="undo custSel addSld delSld modSld sldOrd">
      <pc:chgData name="Mark Harris" userId="c8a53678-b608-44c3-9d91-2329e05f72cd" providerId="ADAL" clId="{12DCC365-DED9-4C92-9C61-B0A3F30ACBFF}" dt="2021-10-12T00:01:51.584" v="2178" actId="47"/>
      <pc:docMkLst>
        <pc:docMk/>
      </pc:docMkLst>
      <pc:sldChg chg="addSp delSp modSp mod">
        <pc:chgData name="Mark Harris" userId="c8a53678-b608-44c3-9d91-2329e05f72cd" providerId="ADAL" clId="{12DCC365-DED9-4C92-9C61-B0A3F30ACBFF}" dt="2021-10-11T00:27:43.395" v="368" actId="14100"/>
        <pc:sldMkLst>
          <pc:docMk/>
          <pc:sldMk cId="1440215312" sldId="267"/>
        </pc:sldMkLst>
        <pc:spChg chg="add mod">
          <ac:chgData name="Mark Harris" userId="c8a53678-b608-44c3-9d91-2329e05f72cd" providerId="ADAL" clId="{12DCC365-DED9-4C92-9C61-B0A3F30ACBFF}" dt="2021-10-11T00:14:45.278" v="331" actId="1076"/>
          <ac:spMkLst>
            <pc:docMk/>
            <pc:sldMk cId="1440215312" sldId="267"/>
            <ac:spMk id="10" creationId="{34612AAC-CA3F-4C79-ABDB-049B5A2F1EA2}"/>
          </ac:spMkLst>
        </pc:spChg>
        <pc:picChg chg="del">
          <ac:chgData name="Mark Harris" userId="c8a53678-b608-44c3-9d91-2329e05f72cd" providerId="ADAL" clId="{12DCC365-DED9-4C92-9C61-B0A3F30ACBFF}" dt="2021-10-10T23:54:04.060" v="172" actId="21"/>
          <ac:picMkLst>
            <pc:docMk/>
            <pc:sldMk cId="1440215312" sldId="267"/>
            <ac:picMk id="6" creationId="{2B87AABB-0D7F-435D-AA33-24CD2AAF6CBA}"/>
          </ac:picMkLst>
        </pc:picChg>
        <pc:picChg chg="add del mod">
          <ac:chgData name="Mark Harris" userId="c8a53678-b608-44c3-9d91-2329e05f72cd" providerId="ADAL" clId="{12DCC365-DED9-4C92-9C61-B0A3F30ACBFF}" dt="2021-10-11T00:03:20.513" v="329" actId="478"/>
          <ac:picMkLst>
            <pc:docMk/>
            <pc:sldMk cId="1440215312" sldId="267"/>
            <ac:picMk id="8" creationId="{3547F320-F503-449B-86D9-3E6F3EACF908}"/>
          </ac:picMkLst>
        </pc:picChg>
        <pc:picChg chg="add del mod">
          <ac:chgData name="Mark Harris" userId="c8a53678-b608-44c3-9d91-2329e05f72cd" providerId="ADAL" clId="{12DCC365-DED9-4C92-9C61-B0A3F30ACBFF}" dt="2021-10-11T00:22:08.318" v="335" actId="478"/>
          <ac:picMkLst>
            <pc:docMk/>
            <pc:sldMk cId="1440215312" sldId="267"/>
            <ac:picMk id="12" creationId="{7C1DE9EE-B318-47CF-9711-48BD064800B3}"/>
          </ac:picMkLst>
        </pc:picChg>
        <pc:picChg chg="add mod modCrop">
          <ac:chgData name="Mark Harris" userId="c8a53678-b608-44c3-9d91-2329e05f72cd" providerId="ADAL" clId="{12DCC365-DED9-4C92-9C61-B0A3F30ACBFF}" dt="2021-10-11T00:27:43.395" v="368" actId="14100"/>
          <ac:picMkLst>
            <pc:docMk/>
            <pc:sldMk cId="1440215312" sldId="267"/>
            <ac:picMk id="14" creationId="{AD158577-2195-4D59-9BA0-A81754806E0B}"/>
          </ac:picMkLst>
        </pc:picChg>
      </pc:sldChg>
      <pc:sldChg chg="addSp modSp mod modNotesTx">
        <pc:chgData name="Mark Harris" userId="c8a53678-b608-44c3-9d91-2329e05f72cd" providerId="ADAL" clId="{12DCC365-DED9-4C92-9C61-B0A3F30ACBFF}" dt="2021-10-11T00:33:35.163" v="407"/>
        <pc:sldMkLst>
          <pc:docMk/>
          <pc:sldMk cId="2735945611" sldId="283"/>
        </pc:sldMkLst>
        <pc:spChg chg="add mod">
          <ac:chgData name="Mark Harris" userId="c8a53678-b608-44c3-9d91-2329e05f72cd" providerId="ADAL" clId="{12DCC365-DED9-4C92-9C61-B0A3F30ACBFF}" dt="2021-10-10T22:45:17.966" v="23" actId="1076"/>
          <ac:spMkLst>
            <pc:docMk/>
            <pc:sldMk cId="2735945611" sldId="283"/>
            <ac:spMk id="7" creationId="{7A59D6A8-7157-4007-AF4F-37CC2F2E4234}"/>
          </ac:spMkLst>
        </pc:spChg>
        <pc:spChg chg="mod">
          <ac:chgData name="Mark Harris" userId="c8a53678-b608-44c3-9d91-2329e05f72cd" providerId="ADAL" clId="{12DCC365-DED9-4C92-9C61-B0A3F30ACBFF}" dt="2021-10-10T22:45:39.318" v="26" actId="13926"/>
          <ac:spMkLst>
            <pc:docMk/>
            <pc:sldMk cId="2735945611" sldId="283"/>
            <ac:spMk id="11" creationId="{90861536-CD71-4929-B600-54BA7C77C6E9}"/>
          </ac:spMkLst>
        </pc:spChg>
        <pc:spChg chg="mod">
          <ac:chgData name="Mark Harris" userId="c8a53678-b608-44c3-9d91-2329e05f72cd" providerId="ADAL" clId="{12DCC365-DED9-4C92-9C61-B0A3F30ACBFF}" dt="2021-10-10T22:44:25.096" v="16" actId="13926"/>
          <ac:spMkLst>
            <pc:docMk/>
            <pc:sldMk cId="2735945611" sldId="283"/>
            <ac:spMk id="12" creationId="{D7EC0573-B230-4759-A48C-6B88BA066181}"/>
          </ac:spMkLst>
        </pc:spChg>
        <pc:picChg chg="mod modCrop">
          <ac:chgData name="Mark Harris" userId="c8a53678-b608-44c3-9d91-2329e05f72cd" providerId="ADAL" clId="{12DCC365-DED9-4C92-9C61-B0A3F30ACBFF}" dt="2021-10-10T22:44:14.704" v="15" actId="1076"/>
          <ac:picMkLst>
            <pc:docMk/>
            <pc:sldMk cId="2735945611" sldId="283"/>
            <ac:picMk id="5" creationId="{8A92FADE-600C-42D9-B804-563965E216BA}"/>
          </ac:picMkLst>
        </pc:picChg>
        <pc:picChg chg="add mod modCrop">
          <ac:chgData name="Mark Harris" userId="c8a53678-b608-44c3-9d91-2329e05f72cd" providerId="ADAL" clId="{12DCC365-DED9-4C92-9C61-B0A3F30ACBFF}" dt="2021-10-10T22:44:43.955" v="19" actId="1076"/>
          <ac:picMkLst>
            <pc:docMk/>
            <pc:sldMk cId="2735945611" sldId="283"/>
            <ac:picMk id="6" creationId="{9C2EF8AC-4A9D-4EAD-9BA1-6276CEB9DB2B}"/>
          </ac:picMkLst>
        </pc:picChg>
        <pc:picChg chg="mod modCrop">
          <ac:chgData name="Mark Harris" userId="c8a53678-b608-44c3-9d91-2329e05f72cd" providerId="ADAL" clId="{12DCC365-DED9-4C92-9C61-B0A3F30ACBFF}" dt="2021-10-10T22:45:30.397" v="24" actId="1076"/>
          <ac:picMkLst>
            <pc:docMk/>
            <pc:sldMk cId="2735945611" sldId="283"/>
            <ac:picMk id="10" creationId="{EBF1806A-1F6F-4FED-88EA-9E58D663AD9B}"/>
          </ac:picMkLst>
        </pc:picChg>
      </pc:sldChg>
      <pc:sldChg chg="delSp del mod ord">
        <pc:chgData name="Mark Harris" userId="c8a53678-b608-44c3-9d91-2329e05f72cd" providerId="ADAL" clId="{12DCC365-DED9-4C92-9C61-B0A3F30ACBFF}" dt="2021-10-12T00:01:51.584" v="2178" actId="47"/>
        <pc:sldMkLst>
          <pc:docMk/>
          <pc:sldMk cId="2127104716" sldId="285"/>
        </pc:sldMkLst>
        <pc:spChg chg="del">
          <ac:chgData name="Mark Harris" userId="c8a53678-b608-44c3-9d91-2329e05f72cd" providerId="ADAL" clId="{12DCC365-DED9-4C92-9C61-B0A3F30ACBFF}" dt="2021-10-10T22:45:01.382" v="20" actId="21"/>
          <ac:spMkLst>
            <pc:docMk/>
            <pc:sldMk cId="2127104716" sldId="285"/>
            <ac:spMk id="8" creationId="{AE0FA3E8-D3A2-4473-B4F9-CF8B54AF9100}"/>
          </ac:spMkLst>
        </pc:spChg>
        <pc:picChg chg="del">
          <ac:chgData name="Mark Harris" userId="c8a53678-b608-44c3-9d91-2329e05f72cd" providerId="ADAL" clId="{12DCC365-DED9-4C92-9C61-B0A3F30ACBFF}" dt="2021-10-10T22:42:57.069" v="0" actId="478"/>
          <ac:picMkLst>
            <pc:docMk/>
            <pc:sldMk cId="2127104716" sldId="285"/>
            <ac:picMk id="6" creationId="{72421FDF-8669-4934-83ED-F52E3F22488E}"/>
          </ac:picMkLst>
        </pc:picChg>
      </pc:sldChg>
      <pc:sldChg chg="modSp mod modNotesTx">
        <pc:chgData name="Mark Harris" userId="c8a53678-b608-44c3-9d91-2329e05f72cd" providerId="ADAL" clId="{12DCC365-DED9-4C92-9C61-B0A3F30ACBFF}" dt="2021-10-11T22:15:39.165" v="2078" actId="948"/>
        <pc:sldMkLst>
          <pc:docMk/>
          <pc:sldMk cId="3984579286" sldId="291"/>
        </pc:sldMkLst>
        <pc:spChg chg="mod">
          <ac:chgData name="Mark Harris" userId="c8a53678-b608-44c3-9d91-2329e05f72cd" providerId="ADAL" clId="{12DCC365-DED9-4C92-9C61-B0A3F30ACBFF}" dt="2021-10-11T22:15:39.165" v="2078" actId="948"/>
          <ac:spMkLst>
            <pc:docMk/>
            <pc:sldMk cId="3984579286" sldId="291"/>
            <ac:spMk id="2" creationId="{24B6FDE9-4ECD-4233-A511-D962EA65FDFC}"/>
          </ac:spMkLst>
        </pc:spChg>
        <pc:spChg chg="mod">
          <ac:chgData name="Mark Harris" userId="c8a53678-b608-44c3-9d91-2329e05f72cd" providerId="ADAL" clId="{12DCC365-DED9-4C92-9C61-B0A3F30ACBFF}" dt="2021-10-11T00:53:08.549" v="1212" actId="20577"/>
          <ac:spMkLst>
            <pc:docMk/>
            <pc:sldMk cId="3984579286" sldId="291"/>
            <ac:spMk id="3" creationId="{568E862D-0D4A-4D75-A77B-C63BA6089647}"/>
          </ac:spMkLst>
        </pc:spChg>
      </pc:sldChg>
      <pc:sldChg chg="delSp modSp del mod modNotesTx">
        <pc:chgData name="Mark Harris" userId="c8a53678-b608-44c3-9d91-2329e05f72cd" providerId="ADAL" clId="{12DCC365-DED9-4C92-9C61-B0A3F30ACBFF}" dt="2021-10-11T22:18:46.301" v="2079" actId="47"/>
        <pc:sldMkLst>
          <pc:docMk/>
          <pc:sldMk cId="2120040688" sldId="292"/>
        </pc:sldMkLst>
        <pc:spChg chg="del mod">
          <ac:chgData name="Mark Harris" userId="c8a53678-b608-44c3-9d91-2329e05f72cd" providerId="ADAL" clId="{12DCC365-DED9-4C92-9C61-B0A3F30ACBFF}" dt="2021-10-11T22:06:21.448" v="2058"/>
          <ac:spMkLst>
            <pc:docMk/>
            <pc:sldMk cId="2120040688" sldId="292"/>
            <ac:spMk id="2" creationId="{FE2A7E86-754E-473E-943F-1FF563DB9C75}"/>
          </ac:spMkLst>
        </pc:spChg>
      </pc:sldChg>
      <pc:sldChg chg="modSp mod">
        <pc:chgData name="Mark Harris" userId="c8a53678-b608-44c3-9d91-2329e05f72cd" providerId="ADAL" clId="{12DCC365-DED9-4C92-9C61-B0A3F30ACBFF}" dt="2021-10-11T00:32:09.955" v="384" actId="948"/>
        <pc:sldMkLst>
          <pc:docMk/>
          <pc:sldMk cId="670824122" sldId="295"/>
        </pc:sldMkLst>
        <pc:spChg chg="mod">
          <ac:chgData name="Mark Harris" userId="c8a53678-b608-44c3-9d91-2329e05f72cd" providerId="ADAL" clId="{12DCC365-DED9-4C92-9C61-B0A3F30ACBFF}" dt="2021-10-11T00:32:09.955" v="384" actId="948"/>
          <ac:spMkLst>
            <pc:docMk/>
            <pc:sldMk cId="670824122" sldId="295"/>
            <ac:spMk id="5" creationId="{1A23BE7F-CB9B-4547-A1F1-2156718EC213}"/>
          </ac:spMkLst>
        </pc:spChg>
      </pc:sldChg>
      <pc:sldChg chg="modSp mod modNotesTx">
        <pc:chgData name="Mark Harris" userId="c8a53678-b608-44c3-9d91-2329e05f72cd" providerId="ADAL" clId="{12DCC365-DED9-4C92-9C61-B0A3F30ACBFF}" dt="2021-10-11T00:44:05.043" v="586" actId="20577"/>
        <pc:sldMkLst>
          <pc:docMk/>
          <pc:sldMk cId="229074055" sldId="296"/>
        </pc:sldMkLst>
        <pc:spChg chg="mod">
          <ac:chgData name="Mark Harris" userId="c8a53678-b608-44c3-9d91-2329e05f72cd" providerId="ADAL" clId="{12DCC365-DED9-4C92-9C61-B0A3F30ACBFF}" dt="2021-10-11T00:34:25.537" v="493" actId="20577"/>
          <ac:spMkLst>
            <pc:docMk/>
            <pc:sldMk cId="229074055" sldId="296"/>
            <ac:spMk id="7" creationId="{CC75465D-6216-410A-82DA-9490CFC5D810}"/>
          </ac:spMkLst>
        </pc:spChg>
      </pc:sldChg>
      <pc:sldChg chg="addSp modSp mod modNotesTx">
        <pc:chgData name="Mark Harris" userId="c8a53678-b608-44c3-9d91-2329e05f72cd" providerId="ADAL" clId="{12DCC365-DED9-4C92-9C61-B0A3F30ACBFF}" dt="2021-10-11T01:05:47.421" v="1818" actId="20577"/>
        <pc:sldMkLst>
          <pc:docMk/>
          <pc:sldMk cId="192379471" sldId="297"/>
        </pc:sldMkLst>
        <pc:spChg chg="mod">
          <ac:chgData name="Mark Harris" userId="c8a53678-b608-44c3-9d91-2329e05f72cd" providerId="ADAL" clId="{12DCC365-DED9-4C92-9C61-B0A3F30ACBFF}" dt="2021-10-10T22:47:51.674" v="44" actId="404"/>
          <ac:spMkLst>
            <pc:docMk/>
            <pc:sldMk cId="192379471" sldId="297"/>
            <ac:spMk id="9" creationId="{781DA654-18F1-4975-813D-8BF4AAC00D07}"/>
          </ac:spMkLst>
        </pc:spChg>
        <pc:spChg chg="add mod">
          <ac:chgData name="Mark Harris" userId="c8a53678-b608-44c3-9d91-2329e05f72cd" providerId="ADAL" clId="{12DCC365-DED9-4C92-9C61-B0A3F30ACBFF}" dt="2021-10-10T22:48:26.739" v="50" actId="1076"/>
          <ac:spMkLst>
            <pc:docMk/>
            <pc:sldMk cId="192379471" sldId="297"/>
            <ac:spMk id="10" creationId="{BE45A47C-C20D-46E6-A133-45DC41C3172E}"/>
          </ac:spMkLst>
        </pc:spChg>
        <pc:spChg chg="mod">
          <ac:chgData name="Mark Harris" userId="c8a53678-b608-44c3-9d91-2329e05f72cd" providerId="ADAL" clId="{12DCC365-DED9-4C92-9C61-B0A3F30ACBFF}" dt="2021-10-10T22:47:46.760" v="43" actId="404"/>
          <ac:spMkLst>
            <pc:docMk/>
            <pc:sldMk cId="192379471" sldId="297"/>
            <ac:spMk id="15" creationId="{8E52EDAE-FD83-4EE1-A878-C4F3E2FCF63F}"/>
          </ac:spMkLst>
        </pc:spChg>
        <pc:spChg chg="add mod">
          <ac:chgData name="Mark Harris" userId="c8a53678-b608-44c3-9d91-2329e05f72cd" providerId="ADAL" clId="{12DCC365-DED9-4C92-9C61-B0A3F30ACBFF}" dt="2021-10-10T22:49:07.224" v="54" actId="1076"/>
          <ac:spMkLst>
            <pc:docMk/>
            <pc:sldMk cId="192379471" sldId="297"/>
            <ac:spMk id="16" creationId="{F46038B0-DD39-4C18-8596-F05CDDC114CE}"/>
          </ac:spMkLst>
        </pc:spChg>
        <pc:spChg chg="add mod">
          <ac:chgData name="Mark Harris" userId="c8a53678-b608-44c3-9d91-2329e05f72cd" providerId="ADAL" clId="{12DCC365-DED9-4C92-9C61-B0A3F30ACBFF}" dt="2021-10-10T22:49:38.743" v="59" actId="1076"/>
          <ac:spMkLst>
            <pc:docMk/>
            <pc:sldMk cId="192379471" sldId="297"/>
            <ac:spMk id="17" creationId="{11698618-47EC-4165-81EE-B8B26225FB6C}"/>
          </ac:spMkLst>
        </pc:spChg>
        <pc:spChg chg="add mod">
          <ac:chgData name="Mark Harris" userId="c8a53678-b608-44c3-9d91-2329e05f72cd" providerId="ADAL" clId="{12DCC365-DED9-4C92-9C61-B0A3F30ACBFF}" dt="2021-10-10T22:50:25.205" v="65" actId="14100"/>
          <ac:spMkLst>
            <pc:docMk/>
            <pc:sldMk cId="192379471" sldId="297"/>
            <ac:spMk id="18" creationId="{B9080B3D-4E81-4D9A-9783-ACDC5A77A2B8}"/>
          </ac:spMkLst>
        </pc:spChg>
        <pc:picChg chg="add mod">
          <ac:chgData name="Mark Harris" userId="c8a53678-b608-44c3-9d91-2329e05f72cd" providerId="ADAL" clId="{12DCC365-DED9-4C92-9C61-B0A3F30ACBFF}" dt="2021-10-10T22:47:40.946" v="42" actId="14100"/>
          <ac:picMkLst>
            <pc:docMk/>
            <pc:sldMk cId="192379471" sldId="297"/>
            <ac:picMk id="8" creationId="{1E89F97C-B134-4C62-BFAF-49FC1C45DD4C}"/>
          </ac:picMkLst>
        </pc:picChg>
        <pc:picChg chg="add mod">
          <ac:chgData name="Mark Harris" userId="c8a53678-b608-44c3-9d91-2329e05f72cd" providerId="ADAL" clId="{12DCC365-DED9-4C92-9C61-B0A3F30ACBFF}" dt="2021-10-10T22:48:53.728" v="52" actId="1076"/>
          <ac:picMkLst>
            <pc:docMk/>
            <pc:sldMk cId="192379471" sldId="297"/>
            <ac:picMk id="11" creationId="{92BAE18C-B303-454D-91B1-CAD0456EDDFA}"/>
          </ac:picMkLst>
        </pc:picChg>
        <pc:picChg chg="add mod">
          <ac:chgData name="Mark Harris" userId="c8a53678-b608-44c3-9d91-2329e05f72cd" providerId="ADAL" clId="{12DCC365-DED9-4C92-9C61-B0A3F30ACBFF}" dt="2021-10-10T22:49:17.314" v="56" actId="1076"/>
          <ac:picMkLst>
            <pc:docMk/>
            <pc:sldMk cId="192379471" sldId="297"/>
            <ac:picMk id="12" creationId="{B51C8E75-5CD7-4D9F-B5CE-9E70B52AE2ED}"/>
          </ac:picMkLst>
        </pc:picChg>
        <pc:picChg chg="add mod">
          <ac:chgData name="Mark Harris" userId="c8a53678-b608-44c3-9d91-2329e05f72cd" providerId="ADAL" clId="{12DCC365-DED9-4C92-9C61-B0A3F30ACBFF}" dt="2021-10-10T22:49:47.500" v="61" actId="1076"/>
          <ac:picMkLst>
            <pc:docMk/>
            <pc:sldMk cId="192379471" sldId="297"/>
            <ac:picMk id="13" creationId="{466CE7AF-A6D9-4BD5-8794-FBE7FE429434}"/>
          </ac:picMkLst>
        </pc:picChg>
        <pc:picChg chg="mod">
          <ac:chgData name="Mark Harris" userId="c8a53678-b608-44c3-9d91-2329e05f72cd" providerId="ADAL" clId="{12DCC365-DED9-4C92-9C61-B0A3F30ACBFF}" dt="2021-10-10T22:46:57.714" v="35" actId="14100"/>
          <ac:picMkLst>
            <pc:docMk/>
            <pc:sldMk cId="192379471" sldId="297"/>
            <ac:picMk id="14" creationId="{136F42B4-515C-4FDF-B20D-BC31F7098281}"/>
          </ac:picMkLst>
        </pc:picChg>
        <pc:picChg chg="mod">
          <ac:chgData name="Mark Harris" userId="c8a53678-b608-44c3-9d91-2329e05f72cd" providerId="ADAL" clId="{12DCC365-DED9-4C92-9C61-B0A3F30ACBFF}" dt="2021-10-10T22:46:38.494" v="30" actId="1076"/>
          <ac:picMkLst>
            <pc:docMk/>
            <pc:sldMk cId="192379471" sldId="297"/>
            <ac:picMk id="2050" creationId="{568F40DB-ED22-4A50-B48A-6F8BDEC778ED}"/>
          </ac:picMkLst>
        </pc:picChg>
      </pc:sldChg>
      <pc:sldChg chg="delSp modSp del mod">
        <pc:chgData name="Mark Harris" userId="c8a53678-b608-44c3-9d91-2329e05f72cd" providerId="ADAL" clId="{12DCC365-DED9-4C92-9C61-B0A3F30ACBFF}" dt="2021-10-10T22:50:29.200" v="66" actId="47"/>
        <pc:sldMkLst>
          <pc:docMk/>
          <pc:sldMk cId="316209282" sldId="299"/>
        </pc:sldMkLst>
        <pc:spChg chg="mod">
          <ac:chgData name="Mark Harris" userId="c8a53678-b608-44c3-9d91-2329e05f72cd" providerId="ADAL" clId="{12DCC365-DED9-4C92-9C61-B0A3F30ACBFF}" dt="2021-10-10T22:50:05.889" v="62" actId="404"/>
          <ac:spMkLst>
            <pc:docMk/>
            <pc:sldMk cId="316209282" sldId="299"/>
            <ac:spMk id="16" creationId="{1401768F-0241-4B4C-BEAC-47D6770F16D1}"/>
          </ac:spMkLst>
        </pc:spChg>
        <pc:spChg chg="del">
          <ac:chgData name="Mark Harris" userId="c8a53678-b608-44c3-9d91-2329e05f72cd" providerId="ADAL" clId="{12DCC365-DED9-4C92-9C61-B0A3F30ACBFF}" dt="2021-10-10T22:48:04.378" v="45" actId="21"/>
          <ac:spMkLst>
            <pc:docMk/>
            <pc:sldMk cId="316209282" sldId="299"/>
            <ac:spMk id="19" creationId="{601F291C-D031-46A7-8A62-F9A206BDC188}"/>
          </ac:spMkLst>
        </pc:spChg>
        <pc:picChg chg="del">
          <ac:chgData name="Mark Harris" userId="c8a53678-b608-44c3-9d91-2329e05f72cd" providerId="ADAL" clId="{12DCC365-DED9-4C92-9C61-B0A3F30ACBFF}" dt="2021-10-10T22:47:15.949" v="37" actId="21"/>
          <ac:picMkLst>
            <pc:docMk/>
            <pc:sldMk cId="316209282" sldId="299"/>
            <ac:picMk id="17" creationId="{A1E86F5C-9006-4E19-A1AF-6F516088F726}"/>
          </ac:picMkLst>
        </pc:picChg>
      </pc:sldChg>
      <pc:sldChg chg="addSp delSp modSp new mod modClrScheme chgLayout modNotesTx">
        <pc:chgData name="Mark Harris" userId="c8a53678-b608-44c3-9d91-2329e05f72cd" providerId="ADAL" clId="{12DCC365-DED9-4C92-9C61-B0A3F30ACBFF}" dt="2021-10-11T22:19:57.696" v="2177" actId="20577"/>
        <pc:sldMkLst>
          <pc:docMk/>
          <pc:sldMk cId="2942246240" sldId="305"/>
        </pc:sldMkLst>
        <pc:spChg chg="add mod">
          <ac:chgData name="Mark Harris" userId="c8a53678-b608-44c3-9d91-2329e05f72cd" providerId="ADAL" clId="{12DCC365-DED9-4C92-9C61-B0A3F30ACBFF}" dt="2021-10-10T22:54:24.380" v="127" actId="20577"/>
          <ac:spMkLst>
            <pc:docMk/>
            <pc:sldMk cId="2942246240" sldId="305"/>
            <ac:spMk id="3" creationId="{746831B8-4EA8-4303-87E2-672E03AAE3FB}"/>
          </ac:spMkLst>
        </pc:spChg>
        <pc:spChg chg="add del mod">
          <ac:chgData name="Mark Harris" userId="c8a53678-b608-44c3-9d91-2329e05f72cd" providerId="ADAL" clId="{12DCC365-DED9-4C92-9C61-B0A3F30ACBFF}" dt="2021-10-10T22:53:26.597" v="112" actId="26606"/>
          <ac:spMkLst>
            <pc:docMk/>
            <pc:sldMk cId="2942246240" sldId="305"/>
            <ac:spMk id="9" creationId="{0AE091EC-3D4E-42BC-A8D9-857F1BFAEB5F}"/>
          </ac:spMkLst>
        </pc:spChg>
        <pc:picChg chg="add mod">
          <ac:chgData name="Mark Harris" userId="c8a53678-b608-44c3-9d91-2329e05f72cd" providerId="ADAL" clId="{12DCC365-DED9-4C92-9C61-B0A3F30ACBFF}" dt="2021-10-10T22:54:34.390" v="129" actId="1076"/>
          <ac:picMkLst>
            <pc:docMk/>
            <pc:sldMk cId="2942246240" sldId="305"/>
            <ac:picMk id="4" creationId="{B9985785-9907-48DC-9BB6-72B92D8D5CF3}"/>
          </ac:picMkLst>
        </pc:picChg>
      </pc:sldChg>
      <pc:sldChg chg="addSp delSp modSp new mod ord">
        <pc:chgData name="Mark Harris" userId="c8a53678-b608-44c3-9d91-2329e05f72cd" providerId="ADAL" clId="{12DCC365-DED9-4C92-9C61-B0A3F30ACBFF}" dt="2021-10-11T00:02:08.624" v="325" actId="947"/>
        <pc:sldMkLst>
          <pc:docMk/>
          <pc:sldMk cId="3375710725" sldId="306"/>
        </pc:sldMkLst>
        <pc:spChg chg="add del mod">
          <ac:chgData name="Mark Harris" userId="c8a53678-b608-44c3-9d91-2329e05f72cd" providerId="ADAL" clId="{12DCC365-DED9-4C92-9C61-B0A3F30ACBFF}" dt="2021-10-10T22:57:14.608" v="158" actId="478"/>
          <ac:spMkLst>
            <pc:docMk/>
            <pc:sldMk cId="3375710725" sldId="306"/>
            <ac:spMk id="2" creationId="{9FA2963B-A129-47D1-BCF4-3EC9D8FA5CFD}"/>
          </ac:spMkLst>
        </pc:spChg>
        <pc:spChg chg="add del mod">
          <ac:chgData name="Mark Harris" userId="c8a53678-b608-44c3-9d91-2329e05f72cd" providerId="ADAL" clId="{12DCC365-DED9-4C92-9C61-B0A3F30ACBFF}" dt="2021-10-10T23:58:32.764" v="285" actId="478"/>
          <ac:spMkLst>
            <pc:docMk/>
            <pc:sldMk cId="3375710725" sldId="306"/>
            <ac:spMk id="3" creationId="{AEDD6144-8C54-4762-B8FC-B7486161726F}"/>
          </ac:spMkLst>
        </pc:spChg>
        <pc:spChg chg="add del mod">
          <ac:chgData name="Mark Harris" userId="c8a53678-b608-44c3-9d91-2329e05f72cd" providerId="ADAL" clId="{12DCC365-DED9-4C92-9C61-B0A3F30ACBFF}" dt="2021-10-11T00:01:03.262" v="299" actId="478"/>
          <ac:spMkLst>
            <pc:docMk/>
            <pc:sldMk cId="3375710725" sldId="306"/>
            <ac:spMk id="4" creationId="{1DFA1363-55F5-4080-AA02-BB02DE3CFAE2}"/>
          </ac:spMkLst>
        </pc:spChg>
        <pc:spChg chg="add mod">
          <ac:chgData name="Mark Harris" userId="c8a53678-b608-44c3-9d91-2329e05f72cd" providerId="ADAL" clId="{12DCC365-DED9-4C92-9C61-B0A3F30ACBFF}" dt="2021-10-11T00:02:08.624" v="325" actId="947"/>
          <ac:spMkLst>
            <pc:docMk/>
            <pc:sldMk cId="3375710725" sldId="306"/>
            <ac:spMk id="5" creationId="{C9EF4930-CF00-4100-B6A4-315FC2D99EAD}"/>
          </ac:spMkLst>
        </pc:spChg>
      </pc:sldChg>
      <pc:sldChg chg="addSp delSp modSp new mod modClrScheme chgLayout">
        <pc:chgData name="Mark Harris" userId="c8a53678-b608-44c3-9d91-2329e05f72cd" providerId="ADAL" clId="{12DCC365-DED9-4C92-9C61-B0A3F30ACBFF}" dt="2021-10-10T23:59:26.524" v="289" actId="1076"/>
        <pc:sldMkLst>
          <pc:docMk/>
          <pc:sldMk cId="1431989489" sldId="307"/>
        </pc:sldMkLst>
        <pc:spChg chg="add del mod">
          <ac:chgData name="Mark Harris" userId="c8a53678-b608-44c3-9d91-2329e05f72cd" providerId="ADAL" clId="{12DCC365-DED9-4C92-9C61-B0A3F30ACBFF}" dt="2021-10-10T23:55:16.834" v="202"/>
          <ac:spMkLst>
            <pc:docMk/>
            <pc:sldMk cId="1431989489" sldId="307"/>
            <ac:spMk id="3" creationId="{544D6EDA-6E2B-4585-80FE-A582F8BBA227}"/>
          </ac:spMkLst>
        </pc:spChg>
        <pc:spChg chg="add del mod">
          <ac:chgData name="Mark Harris" userId="c8a53678-b608-44c3-9d91-2329e05f72cd" providerId="ADAL" clId="{12DCC365-DED9-4C92-9C61-B0A3F30ACBFF}" dt="2021-10-10T23:59:21.828" v="288" actId="478"/>
          <ac:spMkLst>
            <pc:docMk/>
            <pc:sldMk cId="1431989489" sldId="307"/>
            <ac:spMk id="4" creationId="{AD20D2EE-24FE-4906-AF02-5CB80BA025ED}"/>
          </ac:spMkLst>
        </pc:spChg>
        <pc:spChg chg="add mod">
          <ac:chgData name="Mark Harris" userId="c8a53678-b608-44c3-9d91-2329e05f72cd" providerId="ADAL" clId="{12DCC365-DED9-4C92-9C61-B0A3F30ACBFF}" dt="2021-10-10T23:59:26.524" v="289" actId="1076"/>
          <ac:spMkLst>
            <pc:docMk/>
            <pc:sldMk cId="1431989489" sldId="307"/>
            <ac:spMk id="5" creationId="{EE0AA177-840F-4BD9-944E-4A37AC44874E}"/>
          </ac:spMkLst>
        </pc:spChg>
        <pc:picChg chg="add mod">
          <ac:chgData name="Mark Harris" userId="c8a53678-b608-44c3-9d91-2329e05f72cd" providerId="ADAL" clId="{12DCC365-DED9-4C92-9C61-B0A3F30ACBFF}" dt="2021-10-10T23:54:43.104" v="176" actId="1076"/>
          <ac:picMkLst>
            <pc:docMk/>
            <pc:sldMk cId="1431989489" sldId="307"/>
            <ac:picMk id="2" creationId="{66FFF67F-ABFB-496E-BC7C-1EE470C6C651}"/>
          </ac:picMkLst>
        </pc:picChg>
      </pc:sldChg>
      <pc:sldChg chg="addSp modSp new mod modClrScheme chgLayout">
        <pc:chgData name="Mark Harris" userId="c8a53678-b608-44c3-9d91-2329e05f72cd" providerId="ADAL" clId="{12DCC365-DED9-4C92-9C61-B0A3F30ACBFF}" dt="2021-10-10T23:57:27.592" v="273" actId="20577"/>
        <pc:sldMkLst>
          <pc:docMk/>
          <pc:sldMk cId="1119920553" sldId="308"/>
        </pc:sldMkLst>
        <pc:spChg chg="add mod">
          <ac:chgData name="Mark Harris" userId="c8a53678-b608-44c3-9d91-2329e05f72cd" providerId="ADAL" clId="{12DCC365-DED9-4C92-9C61-B0A3F30ACBFF}" dt="2021-10-10T23:57:27.592" v="273" actId="20577"/>
          <ac:spMkLst>
            <pc:docMk/>
            <pc:sldMk cId="1119920553" sldId="308"/>
            <ac:spMk id="2" creationId="{E6BEC3B2-9E24-400D-97F3-B53B58667435}"/>
          </ac:spMkLst>
        </pc:spChg>
      </pc:sldChg>
      <pc:sldChg chg="new del">
        <pc:chgData name="Mark Harris" userId="c8a53678-b608-44c3-9d91-2329e05f72cd" providerId="ADAL" clId="{12DCC365-DED9-4C92-9C61-B0A3F30ACBFF}" dt="2021-10-11T00:00:00.973" v="292" actId="47"/>
        <pc:sldMkLst>
          <pc:docMk/>
          <pc:sldMk cId="2823135965" sldId="309"/>
        </pc:sldMkLst>
      </pc:sldChg>
      <pc:sldChg chg="add">
        <pc:chgData name="Mark Harris" userId="c8a53678-b608-44c3-9d91-2329e05f72cd" providerId="ADAL" clId="{12DCC365-DED9-4C92-9C61-B0A3F30ACBFF}" dt="2021-10-10T23:59:56.476" v="291" actId="2890"/>
        <pc:sldMkLst>
          <pc:docMk/>
          <pc:sldMk cId="1133851830" sldId="310"/>
        </pc:sldMkLst>
      </pc:sldChg>
      <pc:sldChg chg="addSp modSp new mod chgLayout modNotesTx">
        <pc:chgData name="Mark Harris" userId="c8a53678-b608-44c3-9d91-2329e05f72cd" providerId="ADAL" clId="{12DCC365-DED9-4C92-9C61-B0A3F30ACBFF}" dt="2021-10-11T02:15:11.764" v="2055" actId="20577"/>
        <pc:sldMkLst>
          <pc:docMk/>
          <pc:sldMk cId="3979426226" sldId="311"/>
        </pc:sldMkLst>
        <pc:spChg chg="add mod">
          <ac:chgData name="Mark Harris" userId="c8a53678-b608-44c3-9d91-2329e05f72cd" providerId="ADAL" clId="{12DCC365-DED9-4C92-9C61-B0A3F30ACBFF}" dt="2021-10-11T02:15:11.764" v="2055" actId="20577"/>
          <ac:spMkLst>
            <pc:docMk/>
            <pc:sldMk cId="3979426226" sldId="311"/>
            <ac:spMk id="3" creationId="{B59D586E-FD6B-42E7-A6EE-1F2F038CAE66}"/>
          </ac:spMkLst>
        </pc:spChg>
        <pc:spChg chg="add mod">
          <ac:chgData name="Mark Harris" userId="c8a53678-b608-44c3-9d91-2329e05f72cd" providerId="ADAL" clId="{12DCC365-DED9-4C92-9C61-B0A3F30ACBFF}" dt="2021-10-11T00:49:19.419" v="898" actId="20577"/>
          <ac:spMkLst>
            <pc:docMk/>
            <pc:sldMk cId="3979426226" sldId="311"/>
            <ac:spMk id="4" creationId="{6C898225-BBCC-4273-B2E6-9E0D6E43A1C4}"/>
          </ac:spMkLst>
        </pc:spChg>
      </pc:sldChg>
      <pc:sldChg chg="addSp modSp new mod ord modNotesTx">
        <pc:chgData name="Mark Harris" userId="c8a53678-b608-44c3-9d91-2329e05f72cd" providerId="ADAL" clId="{12DCC365-DED9-4C92-9C61-B0A3F30ACBFF}" dt="2021-10-11T02:12:19.617" v="1839" actId="1076"/>
        <pc:sldMkLst>
          <pc:docMk/>
          <pc:sldMk cId="2571997373" sldId="312"/>
        </pc:sldMkLst>
        <pc:spChg chg="add mod">
          <ac:chgData name="Mark Harris" userId="c8a53678-b608-44c3-9d91-2329e05f72cd" providerId="ADAL" clId="{12DCC365-DED9-4C92-9C61-B0A3F30ACBFF}" dt="2021-10-11T02:12:19.617" v="1839" actId="1076"/>
          <ac:spMkLst>
            <pc:docMk/>
            <pc:sldMk cId="2571997373" sldId="312"/>
            <ac:spMk id="3" creationId="{78166D2D-90F0-4359-A4DB-18B713D389E5}"/>
          </ac:spMkLst>
        </pc:spChg>
        <pc:spChg chg="add mod">
          <ac:chgData name="Mark Harris" userId="c8a53678-b608-44c3-9d91-2329e05f72cd" providerId="ADAL" clId="{12DCC365-DED9-4C92-9C61-B0A3F30ACBFF}" dt="2021-10-11T02:12:13.941" v="1838" actId="20577"/>
          <ac:spMkLst>
            <pc:docMk/>
            <pc:sldMk cId="2571997373" sldId="312"/>
            <ac:spMk id="4" creationId="{D0A9BA01-B4D6-4B60-AA89-A745EEF820B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425C8D-C5AF-9F4F-9E24-5C2DC72753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021E46C-AA4E-214A-A45C-A09C6AE0B0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7442EA-0DF9-924B-8435-17D563E57ACA}" type="datetimeFigureOut">
              <a:rPr lang="en-US" smtClean="0"/>
              <a:t>10/12/2021</a:t>
            </a:fld>
            <a:endParaRPr lang="en-US"/>
          </a:p>
        </p:txBody>
      </p:sp>
      <p:sp>
        <p:nvSpPr>
          <p:cNvPr id="4" name="Footer Placeholder 3">
            <a:extLst>
              <a:ext uri="{FF2B5EF4-FFF2-40B4-BE49-F238E27FC236}">
                <a16:creationId xmlns:a16="http://schemas.microsoft.com/office/drawing/2014/main" id="{40AAFBB1-2BB3-DA46-A158-0722D5A310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7D7EA5-B09A-264C-ABF4-E27232AD2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321C2-EC5F-E04A-AFC0-A1F418A559B9}" type="slidenum">
              <a:rPr lang="en-US" smtClean="0"/>
              <a:t>‹#›</a:t>
            </a:fld>
            <a:endParaRPr lang="en-US"/>
          </a:p>
        </p:txBody>
      </p:sp>
    </p:spTree>
    <p:extLst>
      <p:ext uri="{BB962C8B-B14F-4D97-AF65-F5344CB8AC3E}">
        <p14:creationId xmlns:p14="http://schemas.microsoft.com/office/powerpoint/2010/main" val="1946381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955B6-3D2D-2944-B7F4-FE074C92CB41}" type="datetimeFigureOut">
              <a:rPr lang="en-US" smtClean="0"/>
              <a:t>10/12/2021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46ACD0-BE8A-3D4B-8E89-B0E6ACFF594E}" type="slidenum">
              <a:rPr lang="en-US" smtClean="0"/>
              <a:t>‹#›</a:t>
            </a:fld>
            <a:endParaRPr lang="en-US"/>
          </a:p>
        </p:txBody>
      </p:sp>
    </p:spTree>
    <p:extLst>
      <p:ext uri="{BB962C8B-B14F-4D97-AF65-F5344CB8AC3E}">
        <p14:creationId xmlns:p14="http://schemas.microsoft.com/office/powerpoint/2010/main" val="3859273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2</a:t>
            </a:fld>
            <a:endParaRPr lang="en-US"/>
          </a:p>
        </p:txBody>
      </p:sp>
    </p:spTree>
    <p:extLst>
      <p:ext uri="{BB962C8B-B14F-4D97-AF65-F5344CB8AC3E}">
        <p14:creationId xmlns:p14="http://schemas.microsoft.com/office/powerpoint/2010/main" val="119308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Roboto" panose="02000000000000000000" pitchFamily="2" charset="0"/>
                <a:ea typeface="Roboto" panose="02000000000000000000" pitchFamily="2" charset="0"/>
              </a:rPr>
              <a:t>CPHCE is part of the Faculty of Medicine and affiliated with the UNSW School of Population Health and provides teaching and supervision in its undergraduate and postgraduate programs.</a:t>
            </a:r>
          </a:p>
          <a:p>
            <a:pPr algn="l"/>
            <a:endParaRPr lang="en-AU" sz="1200" dirty="0">
              <a:latin typeface="Roboto" panose="02000000000000000000" pitchFamily="2" charset="0"/>
              <a:ea typeface="Roboto" panose="02000000000000000000" pitchFamily="2" charset="0"/>
            </a:endParaRPr>
          </a:p>
          <a:p>
            <a:pPr algn="l"/>
            <a:r>
              <a:rPr lang="en-AU" sz="1200" dirty="0">
                <a:latin typeface="Roboto" panose="02000000000000000000" pitchFamily="2" charset="0"/>
                <a:ea typeface="Roboto" panose="02000000000000000000" pitchFamily="2" charset="0"/>
              </a:rPr>
              <a:t>Steering Committee chaired by Professor Rebecca Ivers, </a:t>
            </a:r>
            <a:r>
              <a:rPr lang="en-AU" sz="1800" b="0" i="0" u="none" strike="noStrike" baseline="0" dirty="0">
                <a:latin typeface="Roboto-Regular"/>
              </a:rPr>
              <a:t>Professor Ilan Katz SPRC, Professor  , Dr Teresa Anderson, Sydney Local Health District, Sue Colley, South Western Sydney Local Health District Dr Marianne Gale, South Eastern District Local Health District</a:t>
            </a:r>
          </a:p>
          <a:p>
            <a:pPr algn="l"/>
            <a:endParaRPr lang="en-AU" sz="1200" dirty="0">
              <a:latin typeface="Roboto" panose="02000000000000000000" pitchFamily="2" charset="0"/>
              <a:ea typeface="Roboto" panose="02000000000000000000" pitchFamily="2" charset="0"/>
            </a:endParaRPr>
          </a:p>
          <a:p>
            <a:pPr algn="l"/>
            <a:r>
              <a:rPr lang="en-AU" sz="1200" dirty="0">
                <a:latin typeface="Roboto" panose="02000000000000000000" pitchFamily="2" charset="0"/>
                <a:ea typeface="Roboto" panose="02000000000000000000" pitchFamily="2" charset="0"/>
              </a:rPr>
              <a:t>Advisory Committee chaired by Dr Greg Stewart.</a:t>
            </a:r>
            <a:r>
              <a:rPr lang="en-AU" sz="1800" b="0" i="0" u="none" strike="noStrike" baseline="0" dirty="0">
                <a:latin typeface="Roboto-Regular"/>
              </a:rPr>
              <a:t> Dr Brett Biles, UNSW Sydney, Tish Bruce, NSW Ministry of Health,  Dr Ben Harris-Roxas, UNSW Sydney, Tony Jackson, South Eastern Sydney Local Health District, Miranda Shaw, Sydney Local Health District, Dr Stephen Conaty, South Western Sydney Local Health District, Professor Bill Bellew, University of Sydney Dr Christine Walker, Chronic Illness Alliance, Louise Riley, Department of Health and </a:t>
            </a:r>
            <a:r>
              <a:rPr lang="en-AU" sz="1800" b="0" i="0" u="none" strike="noStrike" baseline="0" dirty="0" err="1">
                <a:latin typeface="Roboto-Regular"/>
              </a:rPr>
              <a:t>Ageing,Regina</a:t>
            </a:r>
            <a:r>
              <a:rPr lang="en-AU" sz="1800" b="0" i="0" u="none" strike="noStrike" baseline="0" dirty="0">
                <a:latin typeface="Roboto-Regular"/>
              </a:rPr>
              <a:t> Osten, NSW Agency for Clinical Innovation, Dr Michael Moore, Central and Eastern Sydney Primary Health Network.</a:t>
            </a:r>
            <a:endParaRPr lang="en-AU" sz="1200" dirty="0">
              <a:latin typeface="Roboto" panose="02000000000000000000" pitchFamily="2" charset="0"/>
              <a:ea typeface="Roboto" panose="02000000000000000000" pitchFamily="2" charset="0"/>
            </a:endParaRPr>
          </a:p>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5</a:t>
            </a:fld>
            <a:endParaRPr lang="en-US"/>
          </a:p>
        </p:txBody>
      </p:sp>
    </p:spTree>
    <p:extLst>
      <p:ext uri="{BB962C8B-B14F-4D97-AF65-F5344CB8AC3E}">
        <p14:creationId xmlns:p14="http://schemas.microsoft.com/office/powerpoint/2010/main" val="2253199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Roboto" panose="02000000000000000000" pitchFamily="2" charset="0"/>
                <a:ea typeface="Roboto" panose="02000000000000000000" pitchFamily="2" charset="0"/>
              </a:rPr>
              <a:t>We have collaborative research Hubs in Local Health Districts (HERDU in Sydney, SEARCH in South East Sydney and CHETRE in South Western Sydney)</a:t>
            </a:r>
          </a:p>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6</a:t>
            </a:fld>
            <a:endParaRPr lang="en-US"/>
          </a:p>
        </p:txBody>
      </p:sp>
    </p:spTree>
    <p:extLst>
      <p:ext uri="{BB962C8B-B14F-4D97-AF65-F5344CB8AC3E}">
        <p14:creationId xmlns:p14="http://schemas.microsoft.com/office/powerpoint/2010/main" val="3568237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Ben Harris-Roxas was a member of our advisory group in 2020 before he moved to take up a position the School.</a:t>
            </a:r>
          </a:p>
        </p:txBody>
      </p:sp>
      <p:sp>
        <p:nvSpPr>
          <p:cNvPr id="4" name="Slide Number Placeholder 3"/>
          <p:cNvSpPr>
            <a:spLocks noGrp="1"/>
          </p:cNvSpPr>
          <p:nvPr>
            <p:ph type="sldNum" sz="quarter" idx="5"/>
          </p:nvPr>
        </p:nvSpPr>
        <p:spPr/>
        <p:txBody>
          <a:bodyPr/>
          <a:lstStyle/>
          <a:p>
            <a:fld id="{6246ACD0-BE8A-3D4B-8E89-B0E6ACFF594E}" type="slidenum">
              <a:rPr lang="en-US" smtClean="0"/>
              <a:t>7</a:t>
            </a:fld>
            <a:endParaRPr lang="en-US"/>
          </a:p>
        </p:txBody>
      </p:sp>
    </p:spTree>
    <p:extLst>
      <p:ext uri="{BB962C8B-B14F-4D97-AF65-F5344CB8AC3E}">
        <p14:creationId xmlns:p14="http://schemas.microsoft.com/office/powerpoint/2010/main" val="1714490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AU" sz="1400" b="0" i="0" u="none" strike="noStrike" baseline="0" dirty="0">
                <a:latin typeface="Roboto" panose="02000000000000000000" pitchFamily="2" charset="0"/>
                <a:ea typeface="Roboto" panose="02000000000000000000" pitchFamily="2" charset="0"/>
              </a:rPr>
              <a:t>4 Streams of research </a:t>
            </a:r>
            <a:r>
              <a:rPr lang="en-AU" sz="1200" b="0" i="0" u="none" strike="noStrike" baseline="0" dirty="0">
                <a:latin typeface="Roboto" panose="02000000000000000000" pitchFamily="2" charset="0"/>
                <a:ea typeface="Roboto" panose="02000000000000000000" pitchFamily="2" charset="0"/>
              </a:rPr>
              <a:t>– prevention and management of chronic disease, primary health and integrated care, health equity, health </a:t>
            </a:r>
            <a:r>
              <a:rPr lang="en-AU" sz="1200" dirty="0">
                <a:latin typeface="Roboto" panose="02000000000000000000" pitchFamily="2" charset="0"/>
                <a:ea typeface="Roboto" panose="02000000000000000000" pitchFamily="2" charset="0"/>
              </a:rPr>
              <a:t>environments and primary care informatics</a:t>
            </a:r>
            <a:endParaRPr lang="en-AU" sz="1200" b="0" i="0" u="none" strike="noStrike" baseline="0" dirty="0">
              <a:latin typeface="Roboto" panose="02000000000000000000" pitchFamily="2" charset="0"/>
              <a:ea typeface="Roboto" panose="02000000000000000000" pitchFamily="2" charset="0"/>
            </a:endParaRPr>
          </a:p>
          <a:p>
            <a:pPr marL="285750" indent="-285750" algn="l">
              <a:buFont typeface="Arial" panose="020B0604020202020204" pitchFamily="34" charset="0"/>
              <a:buChar char="•"/>
            </a:pPr>
            <a:r>
              <a:rPr lang="en-AU" sz="1400" b="0" i="0" u="none" strike="noStrike" baseline="0" dirty="0">
                <a:latin typeface="Roboto" panose="02000000000000000000" pitchFamily="2" charset="0"/>
                <a:ea typeface="Roboto" panose="02000000000000000000" pitchFamily="2" charset="0"/>
              </a:rPr>
              <a:t>34 research projects </a:t>
            </a:r>
            <a:r>
              <a:rPr lang="en-AU" sz="1200" b="0" i="0" u="none" strike="noStrike" baseline="0" dirty="0">
                <a:latin typeface="Roboto" panose="02000000000000000000" pitchFamily="2" charset="0"/>
                <a:ea typeface="Roboto" panose="02000000000000000000" pitchFamily="2" charset="0"/>
              </a:rPr>
              <a:t>– 10 new in 2020, 12 collaborative with NSW Health staff</a:t>
            </a:r>
          </a:p>
          <a:p>
            <a:pPr marL="285750" indent="-285750" algn="l">
              <a:buFont typeface="Arial" panose="020B0604020202020204" pitchFamily="34" charset="0"/>
              <a:buChar char="•"/>
            </a:pPr>
            <a:r>
              <a:rPr lang="en-AU" sz="1400" dirty="0">
                <a:latin typeface="Roboto" panose="02000000000000000000" pitchFamily="2" charset="0"/>
                <a:ea typeface="Roboto" panose="02000000000000000000" pitchFamily="2" charset="0"/>
              </a:rPr>
              <a:t>Teaching</a:t>
            </a:r>
            <a:r>
              <a:rPr lang="en-AU" sz="1200" dirty="0">
                <a:latin typeface="Roboto" panose="02000000000000000000" pitchFamily="2" charset="0"/>
                <a:ea typeface="Roboto" panose="02000000000000000000" pitchFamily="2" charset="0"/>
              </a:rPr>
              <a:t>: 5 masters courses and 19 research students</a:t>
            </a:r>
            <a:endParaRPr lang="en-AU" sz="1400" b="0" i="0" u="none" strike="noStrike" baseline="0" dirty="0">
              <a:latin typeface="Roboto" panose="02000000000000000000" pitchFamily="2" charset="0"/>
              <a:ea typeface="Roboto" panose="02000000000000000000" pitchFamily="2" charset="0"/>
            </a:endParaRPr>
          </a:p>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8</a:t>
            </a:fld>
            <a:endParaRPr lang="en-US"/>
          </a:p>
        </p:txBody>
      </p:sp>
    </p:spTree>
    <p:extLst>
      <p:ext uri="{BB962C8B-B14F-4D97-AF65-F5344CB8AC3E}">
        <p14:creationId xmlns:p14="http://schemas.microsoft.com/office/powerpoint/2010/main" val="4016867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AU" sz="1000" b="0" i="0" u="none" strike="noStrike" baseline="0" dirty="0">
                <a:latin typeface="+mn-lt"/>
                <a:ea typeface="Roboto" panose="02000000000000000000" pitchFamily="2" charset="0"/>
              </a:rPr>
              <a:t>Developed a stream of work on Community Health Navigators including two systematic reviews a large partnership project with SLHD and a project in general practice with the Central and Eastern Sydney Primary Health Network.</a:t>
            </a:r>
          </a:p>
          <a:p>
            <a:pPr marL="285750" indent="-285750" algn="l">
              <a:buFont typeface="Arial" panose="020B0604020202020204" pitchFamily="34" charset="0"/>
              <a:buChar char="•"/>
            </a:pPr>
            <a:r>
              <a:rPr lang="en-AU" sz="1000" b="0" i="0" u="none" strike="noStrike" baseline="0" dirty="0">
                <a:latin typeface="+mn-lt"/>
                <a:ea typeface="Roboto" panose="02000000000000000000" pitchFamily="2" charset="0"/>
              </a:rPr>
              <a:t>Cancer Institute NSW funded “Shisha no thanks” project won the Business Campaign of the Year award at the NSW Premier's Multicultural Communications Awards and the Keeping People Healthy category of in the SESLHD Health Awards.</a:t>
            </a:r>
            <a:endParaRPr lang="en-AU" sz="1000" dirty="0">
              <a:latin typeface="+mn-lt"/>
              <a:ea typeface="Roboto" panose="02000000000000000000" pitchFamily="2" charset="0"/>
            </a:endParaRPr>
          </a:p>
          <a:p>
            <a:pPr marL="285750" indent="-285750" algn="l">
              <a:buFont typeface="Arial" panose="020B0604020202020204" pitchFamily="34" charset="0"/>
              <a:buChar char="•"/>
            </a:pPr>
            <a:r>
              <a:rPr lang="en-AU" sz="1000" b="0" i="0" u="none" strike="noStrike" baseline="0" dirty="0">
                <a:latin typeface="+mn-lt"/>
                <a:ea typeface="Roboto" panose="02000000000000000000" pitchFamily="2" charset="0"/>
              </a:rPr>
              <a:t>Through our </a:t>
            </a:r>
            <a:r>
              <a:rPr lang="en-AU" sz="1000" b="0" i="1" u="none" strike="noStrike" baseline="0" dirty="0">
                <a:latin typeface="+mn-lt"/>
                <a:ea typeface="Roboto" panose="02000000000000000000" pitchFamily="2" charset="0"/>
              </a:rPr>
              <a:t>health and housing partnership </a:t>
            </a:r>
            <a:r>
              <a:rPr lang="en-AU" sz="1000" b="0" i="0" u="none" strike="noStrike" baseline="0" dirty="0">
                <a:latin typeface="+mn-lt"/>
                <a:ea typeface="Roboto" panose="02000000000000000000" pitchFamily="2" charset="0"/>
              </a:rPr>
              <a:t>between FACS and NSW Health we used an equity focused perspective to make an impact in changes in procedures for social housing bedsit environments to improve conditions of vulnerable residents. HERDU is part of a research team commissioned by NSW Health to develop the </a:t>
            </a:r>
            <a:r>
              <a:rPr lang="en-AU" sz="1000" b="0" i="1" u="none" strike="noStrike" baseline="0" dirty="0">
                <a:latin typeface="+mn-lt"/>
                <a:ea typeface="Roboto" panose="02000000000000000000" pitchFamily="2" charset="0"/>
              </a:rPr>
              <a:t>NSW Active Transport Health Model </a:t>
            </a:r>
            <a:r>
              <a:rPr lang="en-AU" sz="1000" b="0" i="0" u="none" strike="noStrike" baseline="0" dirty="0">
                <a:latin typeface="+mn-lt"/>
                <a:ea typeface="Roboto" panose="02000000000000000000" pitchFamily="2" charset="0"/>
              </a:rPr>
              <a:t>best practice method of valuing the health benefits of active transport in NSW. When implemented, the model will change the way health is considered in major infrastructure projects across NSW.</a:t>
            </a:r>
          </a:p>
          <a:p>
            <a:pPr marL="285750" indent="-285750" algn="l">
              <a:buFont typeface="Arial" panose="020B0604020202020204" pitchFamily="34" charset="0"/>
              <a:buChar char="•"/>
            </a:pPr>
            <a:r>
              <a:rPr lang="en-AU" sz="1000" b="0" i="0" u="none" strike="noStrike" baseline="0" dirty="0">
                <a:latin typeface="+mn-lt"/>
                <a:ea typeface="Roboto" panose="02000000000000000000" pitchFamily="2" charset="0"/>
              </a:rPr>
              <a:t>People with severe mental illness and health equity: we have four research projects from competitive funding (Mindgardens, Translational Research Grants Scheme, Mental Health Commission of NSW and UNSW). Our projects are building stronger partnerships with LHDs and PHNs and meeting their needs</a:t>
            </a:r>
          </a:p>
          <a:p>
            <a:pPr marL="285750" indent="-285750" algn="l">
              <a:buFont typeface="Arial" panose="020B0604020202020204" pitchFamily="34" charset="0"/>
              <a:buChar char="•"/>
            </a:pPr>
            <a:r>
              <a:rPr lang="en-AU" sz="1000" dirty="0">
                <a:latin typeface="+mn-lt"/>
                <a:ea typeface="Roboto" panose="02000000000000000000" pitchFamily="2" charset="0"/>
              </a:rPr>
              <a:t>We completed the OPTIMISE study - a trial of refugee health improvement in general practices in collaboration with NSW Refugee Health Services, SWSPHN, SWSLHD and Settlement Services International.</a:t>
            </a:r>
            <a:endParaRPr lang="en-AU" sz="1000" b="0" i="0" u="none" strike="noStrike" baseline="0" dirty="0">
              <a:latin typeface="+mn-lt"/>
              <a:ea typeface="Roboto" panose="02000000000000000000" pitchFamily="2" charset="0"/>
            </a:endParaRPr>
          </a:p>
          <a:p>
            <a:pPr marL="285750" indent="-285750" algn="l">
              <a:buFont typeface="Arial" panose="020B0604020202020204" pitchFamily="34" charset="0"/>
              <a:buChar char="•"/>
            </a:pPr>
            <a:endParaRPr lang="en-AU" sz="1200" b="0" i="0" u="none" strike="noStrike" baseline="0" dirty="0">
              <a:latin typeface="Roboto" panose="02000000000000000000" pitchFamily="2" charset="0"/>
              <a:ea typeface="Roboto" panose="02000000000000000000" pitchFamily="2" charset="0"/>
            </a:endParaRPr>
          </a:p>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9</a:t>
            </a:fld>
            <a:endParaRPr lang="en-US"/>
          </a:p>
        </p:txBody>
      </p:sp>
    </p:spTree>
    <p:extLst>
      <p:ext uri="{BB962C8B-B14F-4D97-AF65-F5344CB8AC3E}">
        <p14:creationId xmlns:p14="http://schemas.microsoft.com/office/powerpoint/2010/main" val="3921194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baseline="0" dirty="0">
                <a:latin typeface="Roboto" panose="02000000000000000000" pitchFamily="2" charset="0"/>
                <a:ea typeface="Roboto" panose="02000000000000000000" pitchFamily="2" charset="0"/>
              </a:rPr>
              <a:t>CPHCE staff provided ongoing support to NSW Health and LHDs response to the COVID-19 pandemic.  This included contact tracing, plans, rapid reviews, activities, equity-checks, spatial mapping, and guided the consideration of equity-related impacts in relation to vulnerable population groups, including the implementation of the Covid-19 Vaccine roll out. </a:t>
            </a:r>
          </a:p>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10</a:t>
            </a:fld>
            <a:endParaRPr lang="en-US"/>
          </a:p>
        </p:txBody>
      </p:sp>
    </p:spTree>
    <p:extLst>
      <p:ext uri="{BB962C8B-B14F-4D97-AF65-F5344CB8AC3E}">
        <p14:creationId xmlns:p14="http://schemas.microsoft.com/office/powerpoint/2010/main" val="3737000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Roboto" panose="02000000000000000000" pitchFamily="2" charset="0"/>
                <a:ea typeface="Roboto" panose="02000000000000000000" pitchFamily="2" charset="0"/>
                <a:cs typeface="Roboto" panose="02000000000000000000" pitchFamily="2" charset="0"/>
              </a:rPr>
              <a:t>I would now like to introduce the Ian Webster oration.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Roboto" panose="02000000000000000000" pitchFamily="2" charset="0"/>
                <a:ea typeface="Roboto" panose="02000000000000000000" pitchFamily="2" charset="0"/>
                <a:cs typeface="Roboto" panose="02000000000000000000" pitchFamily="2" charset="0"/>
              </a:rPr>
              <a:t>Our speaker is Victoria Palmer is Professor in the Department of General Practice at the Melbourne Medical School, University of Melbourne. She is the Inaugural Director of the ALIVE national research translation centre to implement mental health care at scale in the primary care and community settings. The national centre is funded by the NHMRC Special Initiative in Mental Health (2021-2026). Victoria first trained in applied ethics and the humanities graduating from her PhD in 2007 using narrative theory to examine cooperative practices. She worked in the community, domestic violence and disabilities sectors before this. Victoria has expertise in qualitative methods including creative arts, mixed-method design and analysis, participatory design and experience-based co-design for health systems improvement. She led the first trial of an adapted mental health experience co-design intervention in community mental health services (The CORE Study 2012-2017). She is CIA of a primary care focused trial to improve heart health with people who live with severe mental illnesses and leads a clinical trial validation of a software as medical device self-monitoring app </a:t>
            </a:r>
            <a:r>
              <a:rPr lang="en-AU" sz="180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CovidCareTM</a:t>
            </a:r>
            <a:r>
              <a:rPr lang="en-AU" sz="1800" dirty="0">
                <a:solidFill>
                  <a:srgbClr val="000000"/>
                </a:solidFill>
                <a:effectLst/>
                <a:latin typeface="Roboto" panose="02000000000000000000" pitchFamily="2" charset="0"/>
                <a:ea typeface="Roboto" panose="02000000000000000000" pitchFamily="2" charset="0"/>
                <a:cs typeface="Roboto" panose="02000000000000000000" pitchFamily="2" charset="0"/>
              </a:rPr>
              <a:t>. In 2017 Victoria established the Co-Design Living Lab program, a model to embed the perspectives of people with lived experiences of mental illnesses in research design to translation.</a:t>
            </a:r>
            <a:r>
              <a:rPr lang="en-AU" sz="1800" dirty="0">
                <a:effectLst/>
                <a:latin typeface="Roboto" panose="02000000000000000000" pitchFamily="2" charset="0"/>
                <a:ea typeface="Arial" panose="020B0604020202020204" pitchFamily="34" charset="0"/>
                <a:cs typeface="Arial" panose="020B0604020202020204" pitchFamily="34" charset="0"/>
              </a:rPr>
              <a:t> </a:t>
            </a:r>
          </a:p>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11</a:t>
            </a:fld>
            <a:endParaRPr lang="en-US"/>
          </a:p>
        </p:txBody>
      </p:sp>
    </p:spTree>
    <p:extLst>
      <p:ext uri="{BB962C8B-B14F-4D97-AF65-F5344CB8AC3E}">
        <p14:creationId xmlns:p14="http://schemas.microsoft.com/office/powerpoint/2010/main" val="3085052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0D427A-31A8-804F-A88E-B2237F6FF8DD}"/>
              </a:ext>
            </a:extLst>
          </p:cNvPr>
          <p:cNvSpPr/>
          <p:nvPr userDrawn="1"/>
        </p:nvSpPr>
        <p:spPr>
          <a:xfrm rot="5400000">
            <a:off x="5706290" y="372291"/>
            <a:ext cx="779419" cy="12192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food&#10;&#10;Description automatically generated">
            <a:extLst>
              <a:ext uri="{FF2B5EF4-FFF2-40B4-BE49-F238E27FC236}">
                <a16:creationId xmlns:a16="http://schemas.microsoft.com/office/drawing/2014/main" id="{3919BA19-F123-3B46-B077-C952C919A7DB}"/>
              </a:ext>
            </a:extLst>
          </p:cNvPr>
          <p:cNvPicPr>
            <a:picLocks noChangeAspect="1"/>
          </p:cNvPicPr>
          <p:nvPr userDrawn="1"/>
        </p:nvPicPr>
        <p:blipFill>
          <a:blip r:embed="rId2"/>
          <a:stretch>
            <a:fillRect/>
          </a:stretch>
        </p:blipFill>
        <p:spPr>
          <a:xfrm>
            <a:off x="11507848" y="6139545"/>
            <a:ext cx="598270" cy="701040"/>
          </a:xfrm>
          <a:prstGeom prst="rect">
            <a:avLst/>
          </a:prstGeom>
        </p:spPr>
      </p:pic>
      <p:sp>
        <p:nvSpPr>
          <p:cNvPr id="4" name="Title Placeholder 1">
            <a:extLst>
              <a:ext uri="{FF2B5EF4-FFF2-40B4-BE49-F238E27FC236}">
                <a16:creationId xmlns:a16="http://schemas.microsoft.com/office/drawing/2014/main" id="{EC14B686-A7B8-C34E-BD3F-17AD72808B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Arial" panose="020B0604020202020204" pitchFamily="34" charset="0"/>
                <a:ea typeface="Roboto" panose="02000000000000000000" pitchFamily="2" charset="0"/>
                <a:cs typeface="Arial" panose="020B0604020202020204" pitchFamily="34" charset="0"/>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99B41C51-D68E-9449-86C7-CBC06D1C8A04}"/>
              </a:ext>
            </a:extLst>
          </p:cNvPr>
          <p:cNvSpPr>
            <a:spLocks noGrp="1"/>
          </p:cNvSpPr>
          <p:nvPr>
            <p:ph idx="1"/>
          </p:nvPr>
        </p:nvSpPr>
        <p:spPr>
          <a:xfrm>
            <a:off x="838200" y="1825625"/>
            <a:ext cx="10515600" cy="4088158"/>
          </a:xfrm>
          <a:prstGeom prst="rect">
            <a:avLst/>
          </a:prstGeom>
        </p:spPr>
        <p:txBody>
          <a:bodyPr vert="horz" lIns="91440" tIns="45720" rIns="91440" bIns="45720" rtlCol="0">
            <a:normAutofit/>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95957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9322-9A51-CF47-9BCE-8A27422807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07212E-11F3-7146-8330-7492C05E11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1C7CE0A-6B60-3742-93AD-23A209CBB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9A14E38-BB51-F54A-9AD2-6AAFF8A8D1A8}"/>
              </a:ext>
            </a:extLst>
          </p:cNvPr>
          <p:cNvSpPr>
            <a:spLocks noGrp="1"/>
          </p:cNvSpPr>
          <p:nvPr>
            <p:ph type="dt" sz="half" idx="10"/>
          </p:nvPr>
        </p:nvSpPr>
        <p:spPr/>
        <p:txBody>
          <a:bodyPr/>
          <a:lstStyle/>
          <a:p>
            <a:fld id="{3D80960B-9B8C-714C-BBC0-2546AD7FAB00}" type="datetimeFigureOut">
              <a:rPr lang="en-US" smtClean="0"/>
              <a:t>10/12/2021</a:t>
            </a:fld>
            <a:endParaRPr lang="en-US"/>
          </a:p>
        </p:txBody>
      </p:sp>
      <p:sp>
        <p:nvSpPr>
          <p:cNvPr id="6" name="Footer Placeholder 5">
            <a:extLst>
              <a:ext uri="{FF2B5EF4-FFF2-40B4-BE49-F238E27FC236}">
                <a16:creationId xmlns:a16="http://schemas.microsoft.com/office/drawing/2014/main" id="{361B5788-2A39-084B-90DD-A819257FB5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9CEF53-4D31-8242-83DE-62BD51DF3268}"/>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2249771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7907-E5FB-184A-8D4C-E7F0363B73B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F59D33F-34E1-2B4C-92CA-04B6FBAF0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626CAB-22B4-C148-B72D-D92D3A07F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593C9D-DD6D-364A-8DD3-53A1DB01D5EE}"/>
              </a:ext>
            </a:extLst>
          </p:cNvPr>
          <p:cNvSpPr>
            <a:spLocks noGrp="1"/>
          </p:cNvSpPr>
          <p:nvPr>
            <p:ph type="dt" sz="half" idx="10"/>
          </p:nvPr>
        </p:nvSpPr>
        <p:spPr/>
        <p:txBody>
          <a:bodyPr/>
          <a:lstStyle/>
          <a:p>
            <a:fld id="{3D80960B-9B8C-714C-BBC0-2546AD7FAB00}" type="datetimeFigureOut">
              <a:rPr lang="en-US" smtClean="0"/>
              <a:t>10/12/2021</a:t>
            </a:fld>
            <a:endParaRPr lang="en-US"/>
          </a:p>
        </p:txBody>
      </p:sp>
      <p:sp>
        <p:nvSpPr>
          <p:cNvPr id="6" name="Footer Placeholder 5">
            <a:extLst>
              <a:ext uri="{FF2B5EF4-FFF2-40B4-BE49-F238E27FC236}">
                <a16:creationId xmlns:a16="http://schemas.microsoft.com/office/drawing/2014/main" id="{6E97C8B4-E587-0847-9656-D1322F629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F481EB-E9D2-004D-90CA-CAB413ABAD81}"/>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1025233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093C4-06D5-D846-9EC4-5C6DBC48A3A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58AC8C-69E6-1F44-A7E6-E36E3B5B1F8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9DAAA2-1001-A447-B169-6BC6A3A9B97C}"/>
              </a:ext>
            </a:extLst>
          </p:cNvPr>
          <p:cNvSpPr>
            <a:spLocks noGrp="1"/>
          </p:cNvSpPr>
          <p:nvPr>
            <p:ph type="dt" sz="half" idx="10"/>
          </p:nvPr>
        </p:nvSpPr>
        <p:spPr/>
        <p:txBody>
          <a:bodyPr/>
          <a:lstStyle/>
          <a:p>
            <a:fld id="{3D80960B-9B8C-714C-BBC0-2546AD7FAB00}" type="datetimeFigureOut">
              <a:rPr lang="en-US" smtClean="0"/>
              <a:t>10/12/2021</a:t>
            </a:fld>
            <a:endParaRPr lang="en-US"/>
          </a:p>
        </p:txBody>
      </p:sp>
      <p:sp>
        <p:nvSpPr>
          <p:cNvPr id="5" name="Footer Placeholder 4">
            <a:extLst>
              <a:ext uri="{FF2B5EF4-FFF2-40B4-BE49-F238E27FC236}">
                <a16:creationId xmlns:a16="http://schemas.microsoft.com/office/drawing/2014/main" id="{14E54475-6876-C74F-A4D6-E016065AB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69DEA-0A87-7A49-A7C7-DAFF59125FF8}"/>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2440944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EBAEFB-AAD7-744A-B66F-3F55FAB63E7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E15C8CE-5363-144E-B73C-9ACEA0F0232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1D23BB-0E7F-D643-81C6-4B31CE85ECA5}"/>
              </a:ext>
            </a:extLst>
          </p:cNvPr>
          <p:cNvSpPr>
            <a:spLocks noGrp="1"/>
          </p:cNvSpPr>
          <p:nvPr>
            <p:ph type="dt" sz="half" idx="10"/>
          </p:nvPr>
        </p:nvSpPr>
        <p:spPr/>
        <p:txBody>
          <a:bodyPr/>
          <a:lstStyle/>
          <a:p>
            <a:fld id="{3D80960B-9B8C-714C-BBC0-2546AD7FAB00}" type="datetimeFigureOut">
              <a:rPr lang="en-US" smtClean="0"/>
              <a:t>10/12/2021</a:t>
            </a:fld>
            <a:endParaRPr lang="en-US"/>
          </a:p>
        </p:txBody>
      </p:sp>
      <p:sp>
        <p:nvSpPr>
          <p:cNvPr id="5" name="Footer Placeholder 4">
            <a:extLst>
              <a:ext uri="{FF2B5EF4-FFF2-40B4-BE49-F238E27FC236}">
                <a16:creationId xmlns:a16="http://schemas.microsoft.com/office/drawing/2014/main" id="{C2CFD898-2BEA-9A45-9AA1-8CC3C992C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636B6-F2BE-9448-A62E-D504A82A1D0E}"/>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1199494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58CEE-1ED1-964F-9B8D-652B718B5899}"/>
              </a:ext>
            </a:extLst>
          </p:cNvPr>
          <p:cNvPicPr>
            <a:picLocks noChangeAspect="1"/>
          </p:cNvPicPr>
          <p:nvPr userDrawn="1"/>
        </p:nvPicPr>
        <p:blipFill>
          <a:blip r:embed="rId2"/>
          <a:stretch>
            <a:fillRect/>
          </a:stretch>
        </p:blipFill>
        <p:spPr>
          <a:xfrm rot="13462306">
            <a:off x="290281" y="727049"/>
            <a:ext cx="6021559" cy="8149660"/>
          </a:xfrm>
          <a:prstGeom prst="rect">
            <a:avLst/>
          </a:prstGeom>
        </p:spPr>
      </p:pic>
      <p:pic>
        <p:nvPicPr>
          <p:cNvPr id="8" name="Picture 7">
            <a:extLst>
              <a:ext uri="{FF2B5EF4-FFF2-40B4-BE49-F238E27FC236}">
                <a16:creationId xmlns:a16="http://schemas.microsoft.com/office/drawing/2014/main" id="{0D2CEE05-CF07-9444-A018-884AC63FF832}"/>
              </a:ext>
            </a:extLst>
          </p:cNvPr>
          <p:cNvPicPr>
            <a:picLocks noChangeAspect="1"/>
          </p:cNvPicPr>
          <p:nvPr userDrawn="1"/>
        </p:nvPicPr>
        <p:blipFill>
          <a:blip r:embed="rId3"/>
          <a:stretch>
            <a:fillRect/>
          </a:stretch>
        </p:blipFill>
        <p:spPr>
          <a:xfrm>
            <a:off x="304630" y="0"/>
            <a:ext cx="1760572" cy="1842248"/>
          </a:xfrm>
          <a:prstGeom prst="rect">
            <a:avLst/>
          </a:prstGeom>
        </p:spPr>
      </p:pic>
    </p:spTree>
    <p:extLst>
      <p:ext uri="{BB962C8B-B14F-4D97-AF65-F5344CB8AC3E}">
        <p14:creationId xmlns:p14="http://schemas.microsoft.com/office/powerpoint/2010/main" val="3877415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D9F833-BA4F-E348-9506-0D3D621C75CA}"/>
              </a:ext>
            </a:extLst>
          </p:cNvPr>
          <p:cNvSpPr/>
          <p:nvPr userDrawn="1"/>
        </p:nvSpPr>
        <p:spPr>
          <a:xfrm>
            <a:off x="6740525" y="1"/>
            <a:ext cx="5453294" cy="501575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81DFD20-A9E9-C741-BCC7-71DE5A634D02}"/>
              </a:ext>
            </a:extLst>
          </p:cNvPr>
          <p:cNvPicPr>
            <a:picLocks noChangeAspect="1"/>
          </p:cNvPicPr>
          <p:nvPr userDrawn="1"/>
        </p:nvPicPr>
        <p:blipFill>
          <a:blip r:embed="rId2"/>
          <a:stretch>
            <a:fillRect/>
          </a:stretch>
        </p:blipFill>
        <p:spPr>
          <a:xfrm>
            <a:off x="10750401" y="4772863"/>
            <a:ext cx="1760572" cy="1842248"/>
          </a:xfrm>
          <a:prstGeom prst="rect">
            <a:avLst/>
          </a:prstGeom>
        </p:spPr>
      </p:pic>
    </p:spTree>
    <p:extLst>
      <p:ext uri="{BB962C8B-B14F-4D97-AF65-F5344CB8AC3E}">
        <p14:creationId xmlns:p14="http://schemas.microsoft.com/office/powerpoint/2010/main" val="1097442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52D8F1-025F-1B45-BD8A-D1664CE56EAC}"/>
              </a:ext>
            </a:extLst>
          </p:cNvPr>
          <p:cNvPicPr>
            <a:picLocks noChangeAspect="1"/>
          </p:cNvPicPr>
          <p:nvPr userDrawn="1"/>
        </p:nvPicPr>
        <p:blipFill>
          <a:blip r:embed="rId2"/>
          <a:stretch>
            <a:fillRect/>
          </a:stretch>
        </p:blipFill>
        <p:spPr>
          <a:xfrm>
            <a:off x="2273346" y="-446589"/>
            <a:ext cx="7124888" cy="7674796"/>
          </a:xfrm>
          <a:prstGeom prst="rect">
            <a:avLst/>
          </a:prstGeom>
        </p:spPr>
      </p:pic>
      <p:sp>
        <p:nvSpPr>
          <p:cNvPr id="8" name="Rectangle 7">
            <a:extLst>
              <a:ext uri="{FF2B5EF4-FFF2-40B4-BE49-F238E27FC236}">
                <a16:creationId xmlns:a16="http://schemas.microsoft.com/office/drawing/2014/main" id="{CE976E31-1EA1-274A-A1AD-5915E61D3EEC}"/>
              </a:ext>
            </a:extLst>
          </p:cNvPr>
          <p:cNvSpPr/>
          <p:nvPr userDrawn="1"/>
        </p:nvSpPr>
        <p:spPr>
          <a:xfrm>
            <a:off x="10010233" y="0"/>
            <a:ext cx="2183586"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0BF8575-4955-BC4A-80DE-4BF637C59C7B}"/>
              </a:ext>
            </a:extLst>
          </p:cNvPr>
          <p:cNvPicPr>
            <a:picLocks noChangeAspect="1"/>
          </p:cNvPicPr>
          <p:nvPr userDrawn="1"/>
        </p:nvPicPr>
        <p:blipFill>
          <a:blip r:embed="rId3"/>
          <a:stretch>
            <a:fillRect/>
          </a:stretch>
        </p:blipFill>
        <p:spPr>
          <a:xfrm>
            <a:off x="10593240" y="0"/>
            <a:ext cx="1760572" cy="1842248"/>
          </a:xfrm>
          <a:prstGeom prst="rect">
            <a:avLst/>
          </a:prstGeom>
        </p:spPr>
      </p:pic>
    </p:spTree>
    <p:extLst>
      <p:ext uri="{BB962C8B-B14F-4D97-AF65-F5344CB8AC3E}">
        <p14:creationId xmlns:p14="http://schemas.microsoft.com/office/powerpoint/2010/main" val="2690792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8177DF-154E-A742-8FEF-9A9493EABE44}"/>
              </a:ext>
            </a:extLst>
          </p:cNvPr>
          <p:cNvPicPr>
            <a:picLocks noChangeAspect="1"/>
          </p:cNvPicPr>
          <p:nvPr userDrawn="1"/>
        </p:nvPicPr>
        <p:blipFill>
          <a:blip r:embed="rId2"/>
          <a:stretch>
            <a:fillRect/>
          </a:stretch>
        </p:blipFill>
        <p:spPr>
          <a:xfrm rot="5635519">
            <a:off x="434031" y="-748389"/>
            <a:ext cx="7756149" cy="8354779"/>
          </a:xfrm>
          <a:prstGeom prst="rect">
            <a:avLst/>
          </a:prstGeom>
        </p:spPr>
      </p:pic>
      <p:sp>
        <p:nvSpPr>
          <p:cNvPr id="7" name="Rectangle 6">
            <a:extLst>
              <a:ext uri="{FF2B5EF4-FFF2-40B4-BE49-F238E27FC236}">
                <a16:creationId xmlns:a16="http://schemas.microsoft.com/office/drawing/2014/main" id="{8FBC9DD3-2081-9D4A-BCDD-FD7DDC635932}"/>
              </a:ext>
            </a:extLst>
          </p:cNvPr>
          <p:cNvSpPr/>
          <p:nvPr userDrawn="1"/>
        </p:nvSpPr>
        <p:spPr>
          <a:xfrm>
            <a:off x="10010233" y="0"/>
            <a:ext cx="2183586"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1">
            <a:extLst>
              <a:ext uri="{FF2B5EF4-FFF2-40B4-BE49-F238E27FC236}">
                <a16:creationId xmlns:a16="http://schemas.microsoft.com/office/drawing/2014/main" id="{C5886A02-1DE7-4D1F-812D-8E48DA31D9EE}"/>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3BBAF8E8-6BD7-44A0-90FF-4167695E26AE}"/>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pic>
        <p:nvPicPr>
          <p:cNvPr id="2" name="Picture 1" descr="UNSW Sydney Logo">
            <a:extLst>
              <a:ext uri="{FF2B5EF4-FFF2-40B4-BE49-F238E27FC236}">
                <a16:creationId xmlns:a16="http://schemas.microsoft.com/office/drawing/2014/main" id="{16367954-2926-486A-95D7-D57A05D0A1ED}"/>
              </a:ext>
            </a:extLst>
          </p:cNvPr>
          <p:cNvPicPr>
            <a:picLocks noChangeAspect="1"/>
          </p:cNvPicPr>
          <p:nvPr userDrawn="1"/>
        </p:nvPicPr>
        <p:blipFill>
          <a:blip r:embed="rId3"/>
          <a:srcRect/>
          <a:stretch/>
        </p:blipFill>
        <p:spPr>
          <a:xfrm>
            <a:off x="10667151" y="5261593"/>
            <a:ext cx="1188000" cy="1240241"/>
          </a:xfrm>
          <a:prstGeom prst="rect">
            <a:avLst/>
          </a:prstGeom>
        </p:spPr>
      </p:pic>
    </p:spTree>
    <p:extLst>
      <p:ext uri="{BB962C8B-B14F-4D97-AF65-F5344CB8AC3E}">
        <p14:creationId xmlns:p14="http://schemas.microsoft.com/office/powerpoint/2010/main" val="691930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ED8B6A-BF3C-3841-AC68-EA4F713AC1D1}"/>
              </a:ext>
            </a:extLst>
          </p:cNvPr>
          <p:cNvSpPr/>
          <p:nvPr userDrawn="1"/>
        </p:nvSpPr>
        <p:spPr>
          <a:xfrm rot="5400000">
            <a:off x="8353696" y="3019698"/>
            <a:ext cx="6858002" cy="818606"/>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food&#10;&#10;Description automatically generated">
            <a:extLst>
              <a:ext uri="{FF2B5EF4-FFF2-40B4-BE49-F238E27FC236}">
                <a16:creationId xmlns:a16="http://schemas.microsoft.com/office/drawing/2014/main" id="{EE841588-FE80-8546-B792-1230E5F174B2}"/>
              </a:ext>
            </a:extLst>
          </p:cNvPr>
          <p:cNvPicPr>
            <a:picLocks noChangeAspect="1"/>
          </p:cNvPicPr>
          <p:nvPr userDrawn="1"/>
        </p:nvPicPr>
        <p:blipFill>
          <a:blip r:embed="rId2"/>
          <a:stretch>
            <a:fillRect/>
          </a:stretch>
        </p:blipFill>
        <p:spPr>
          <a:xfrm>
            <a:off x="11507848" y="6139545"/>
            <a:ext cx="598270" cy="701040"/>
          </a:xfrm>
          <a:prstGeom prst="rect">
            <a:avLst/>
          </a:prstGeom>
        </p:spPr>
      </p:pic>
      <p:sp>
        <p:nvSpPr>
          <p:cNvPr id="4" name="Title Placeholder 1">
            <a:extLst>
              <a:ext uri="{FF2B5EF4-FFF2-40B4-BE49-F238E27FC236}">
                <a16:creationId xmlns:a16="http://schemas.microsoft.com/office/drawing/2014/main" id="{46DAC5EE-7BE5-1B40-BC41-0FDC4D317D77}"/>
              </a:ext>
            </a:extLst>
          </p:cNvPr>
          <p:cNvSpPr>
            <a:spLocks noGrp="1"/>
          </p:cNvSpPr>
          <p:nvPr>
            <p:ph type="title"/>
          </p:nvPr>
        </p:nvSpPr>
        <p:spPr>
          <a:xfrm>
            <a:off x="838200" y="365125"/>
            <a:ext cx="10293626" cy="1325563"/>
          </a:xfrm>
          <a:prstGeom prst="rect">
            <a:avLst/>
          </a:prstGeom>
        </p:spPr>
        <p:txBody>
          <a:bodyPr vert="horz" lIns="91440" tIns="45720" rIns="91440" bIns="45720" rtlCol="0" anchor="ctr">
            <a:normAutofit/>
          </a:bodyPr>
          <a:lstStyle>
            <a:lvl1pPr>
              <a:defRPr>
                <a:latin typeface="Arial" panose="020B0604020202020204" pitchFamily="34" charset="0"/>
                <a:ea typeface="Roboto" panose="02000000000000000000" pitchFamily="2" charset="0"/>
                <a:cs typeface="Arial" panose="020B0604020202020204" pitchFamily="34" charset="0"/>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A962FD98-3A3B-ED4A-B5A0-270006582ACA}"/>
              </a:ext>
            </a:extLst>
          </p:cNvPr>
          <p:cNvSpPr>
            <a:spLocks noGrp="1"/>
          </p:cNvSpPr>
          <p:nvPr>
            <p:ph idx="1"/>
          </p:nvPr>
        </p:nvSpPr>
        <p:spPr>
          <a:xfrm>
            <a:off x="838200" y="1825625"/>
            <a:ext cx="10293626" cy="4351338"/>
          </a:xfrm>
          <a:prstGeom prst="rect">
            <a:avLst/>
          </a:prstGeom>
        </p:spPr>
        <p:txBody>
          <a:bodyPr vert="horz" lIns="91440" tIns="45720" rIns="91440" bIns="45720" rtlCol="0">
            <a:normAutofit/>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7272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C3CAF-EF20-E846-9014-6CC7DCE4224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0738F64-4913-EC4A-9A68-E8673BB3C0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7A16E80-7BD3-AE49-9870-F9F5B403646F}"/>
              </a:ext>
            </a:extLst>
          </p:cNvPr>
          <p:cNvSpPr>
            <a:spLocks noGrp="1"/>
          </p:cNvSpPr>
          <p:nvPr>
            <p:ph type="dt" sz="half" idx="10"/>
          </p:nvPr>
        </p:nvSpPr>
        <p:spPr/>
        <p:txBody>
          <a:bodyPr/>
          <a:lstStyle/>
          <a:p>
            <a:fld id="{3D80960B-9B8C-714C-BBC0-2546AD7FAB00}" type="datetimeFigureOut">
              <a:rPr lang="en-US" smtClean="0"/>
              <a:t>10/12/2021</a:t>
            </a:fld>
            <a:endParaRPr lang="en-US"/>
          </a:p>
        </p:txBody>
      </p:sp>
      <p:sp>
        <p:nvSpPr>
          <p:cNvPr id="5" name="Footer Placeholder 4">
            <a:extLst>
              <a:ext uri="{FF2B5EF4-FFF2-40B4-BE49-F238E27FC236}">
                <a16:creationId xmlns:a16="http://schemas.microsoft.com/office/drawing/2014/main" id="{E688A2DC-035C-B14F-B19C-CB7321DC4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55AF1-9F13-EE48-BD13-4EE551D03987}"/>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257949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2576F-52A6-6A44-9770-E1FD988B3D0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59FF5B4-B83A-E144-BAE0-E7544E1E69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AFC242-86EB-0B4D-9A9C-047E4CC29E8F}"/>
              </a:ext>
            </a:extLst>
          </p:cNvPr>
          <p:cNvSpPr>
            <a:spLocks noGrp="1"/>
          </p:cNvSpPr>
          <p:nvPr>
            <p:ph type="dt" sz="half" idx="10"/>
          </p:nvPr>
        </p:nvSpPr>
        <p:spPr/>
        <p:txBody>
          <a:bodyPr/>
          <a:lstStyle/>
          <a:p>
            <a:fld id="{3D80960B-9B8C-714C-BBC0-2546AD7FAB00}" type="datetimeFigureOut">
              <a:rPr lang="en-US" smtClean="0"/>
              <a:t>10/12/2021</a:t>
            </a:fld>
            <a:endParaRPr lang="en-US"/>
          </a:p>
        </p:txBody>
      </p:sp>
      <p:sp>
        <p:nvSpPr>
          <p:cNvPr id="5" name="Footer Placeholder 4">
            <a:extLst>
              <a:ext uri="{FF2B5EF4-FFF2-40B4-BE49-F238E27FC236}">
                <a16:creationId xmlns:a16="http://schemas.microsoft.com/office/drawing/2014/main" id="{D22D9D39-A957-AF48-A681-2A17A3D30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93B4E-0B0C-0345-98D9-4B24C5F0D6A9}"/>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427390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D77F-2D1E-D34E-82F2-2DF7A7684D5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C21B118-8329-2547-A701-0D75FF1832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EF1D7A6-8B3A-724A-A503-F2835F9DDB9F}"/>
              </a:ext>
            </a:extLst>
          </p:cNvPr>
          <p:cNvSpPr>
            <a:spLocks noGrp="1"/>
          </p:cNvSpPr>
          <p:nvPr>
            <p:ph type="dt" sz="half" idx="10"/>
          </p:nvPr>
        </p:nvSpPr>
        <p:spPr/>
        <p:txBody>
          <a:bodyPr/>
          <a:lstStyle/>
          <a:p>
            <a:fld id="{3D80960B-9B8C-714C-BBC0-2546AD7FAB00}" type="datetimeFigureOut">
              <a:rPr lang="en-US" smtClean="0"/>
              <a:t>10/12/2021</a:t>
            </a:fld>
            <a:endParaRPr lang="en-US"/>
          </a:p>
        </p:txBody>
      </p:sp>
      <p:sp>
        <p:nvSpPr>
          <p:cNvPr id="5" name="Footer Placeholder 4">
            <a:extLst>
              <a:ext uri="{FF2B5EF4-FFF2-40B4-BE49-F238E27FC236}">
                <a16:creationId xmlns:a16="http://schemas.microsoft.com/office/drawing/2014/main" id="{143B243E-EEA7-174A-B059-5F806489D7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DD662-1A8F-E248-AB28-EAFB7DA3D659}"/>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82788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FFD2-2617-A74F-9D83-C4D004954E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22C1616-2DE5-8048-90DC-A0C829DFE44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7971343-B6E8-BD43-BE2C-22A4061CCD3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6B5024D-C582-334B-94AD-90E1339D2008}"/>
              </a:ext>
            </a:extLst>
          </p:cNvPr>
          <p:cNvSpPr>
            <a:spLocks noGrp="1"/>
          </p:cNvSpPr>
          <p:nvPr>
            <p:ph type="dt" sz="half" idx="10"/>
          </p:nvPr>
        </p:nvSpPr>
        <p:spPr/>
        <p:txBody>
          <a:bodyPr/>
          <a:lstStyle/>
          <a:p>
            <a:fld id="{3D80960B-9B8C-714C-BBC0-2546AD7FAB00}" type="datetimeFigureOut">
              <a:rPr lang="en-US" smtClean="0"/>
              <a:t>10/12/2021</a:t>
            </a:fld>
            <a:endParaRPr lang="en-US"/>
          </a:p>
        </p:txBody>
      </p:sp>
      <p:sp>
        <p:nvSpPr>
          <p:cNvPr id="6" name="Footer Placeholder 5">
            <a:extLst>
              <a:ext uri="{FF2B5EF4-FFF2-40B4-BE49-F238E27FC236}">
                <a16:creationId xmlns:a16="http://schemas.microsoft.com/office/drawing/2014/main" id="{BFCD3B62-B8F9-4843-BD99-C72455EE4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B6F2EE-CF6F-4345-A039-1B40F63487BF}"/>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754802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340F2-8632-B244-858D-B5A7AF9A668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0C2D3F6-BB18-F14E-8D35-FD649E1188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BC798A8-CAFE-424D-B0A5-C3DC3F074F8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38559B9-5FB8-D04E-A852-693D627F4A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FE3C5EF-AA28-8640-800F-F17F871ADB1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59E43BD-555B-0149-94B5-2CC0FC0C1EC8}"/>
              </a:ext>
            </a:extLst>
          </p:cNvPr>
          <p:cNvSpPr>
            <a:spLocks noGrp="1"/>
          </p:cNvSpPr>
          <p:nvPr>
            <p:ph type="dt" sz="half" idx="10"/>
          </p:nvPr>
        </p:nvSpPr>
        <p:spPr/>
        <p:txBody>
          <a:bodyPr/>
          <a:lstStyle/>
          <a:p>
            <a:fld id="{3D80960B-9B8C-714C-BBC0-2546AD7FAB00}" type="datetimeFigureOut">
              <a:rPr lang="en-US" smtClean="0"/>
              <a:t>10/12/2021</a:t>
            </a:fld>
            <a:endParaRPr lang="en-US"/>
          </a:p>
        </p:txBody>
      </p:sp>
      <p:sp>
        <p:nvSpPr>
          <p:cNvPr id="8" name="Footer Placeholder 7">
            <a:extLst>
              <a:ext uri="{FF2B5EF4-FFF2-40B4-BE49-F238E27FC236}">
                <a16:creationId xmlns:a16="http://schemas.microsoft.com/office/drawing/2014/main" id="{4D9454A0-E619-424A-BEA9-5C1C998798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BD3496-97C5-B448-AF5C-D00B11C7FC3B}"/>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3041146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5765B-D070-854F-9477-DBF48AF4CDB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7A9D1A6-626E-5E45-9CD6-50DB8C8814BE}"/>
              </a:ext>
            </a:extLst>
          </p:cNvPr>
          <p:cNvSpPr>
            <a:spLocks noGrp="1"/>
          </p:cNvSpPr>
          <p:nvPr>
            <p:ph type="dt" sz="half" idx="10"/>
          </p:nvPr>
        </p:nvSpPr>
        <p:spPr/>
        <p:txBody>
          <a:bodyPr/>
          <a:lstStyle/>
          <a:p>
            <a:fld id="{3D80960B-9B8C-714C-BBC0-2546AD7FAB00}" type="datetimeFigureOut">
              <a:rPr lang="en-US" smtClean="0"/>
              <a:t>10/12/2021</a:t>
            </a:fld>
            <a:endParaRPr lang="en-US"/>
          </a:p>
        </p:txBody>
      </p:sp>
      <p:sp>
        <p:nvSpPr>
          <p:cNvPr id="4" name="Footer Placeholder 3">
            <a:extLst>
              <a:ext uri="{FF2B5EF4-FFF2-40B4-BE49-F238E27FC236}">
                <a16:creationId xmlns:a16="http://schemas.microsoft.com/office/drawing/2014/main" id="{1B38D2A2-5CAA-F343-A52F-AEB7B0D602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461A9A-389E-BB43-B950-27ECB22D0471}"/>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452741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4C4AEA-4CDB-0445-BD1F-DCC399E4586D}"/>
              </a:ext>
            </a:extLst>
          </p:cNvPr>
          <p:cNvSpPr>
            <a:spLocks noGrp="1"/>
          </p:cNvSpPr>
          <p:nvPr>
            <p:ph type="dt" sz="half" idx="10"/>
          </p:nvPr>
        </p:nvSpPr>
        <p:spPr/>
        <p:txBody>
          <a:bodyPr/>
          <a:lstStyle/>
          <a:p>
            <a:fld id="{3D80960B-9B8C-714C-BBC0-2546AD7FAB00}" type="datetimeFigureOut">
              <a:rPr lang="en-US" smtClean="0"/>
              <a:t>10/12/2021</a:t>
            </a:fld>
            <a:endParaRPr lang="en-US"/>
          </a:p>
        </p:txBody>
      </p:sp>
      <p:sp>
        <p:nvSpPr>
          <p:cNvPr id="3" name="Footer Placeholder 2">
            <a:extLst>
              <a:ext uri="{FF2B5EF4-FFF2-40B4-BE49-F238E27FC236}">
                <a16:creationId xmlns:a16="http://schemas.microsoft.com/office/drawing/2014/main" id="{7D1DDEF3-FDA5-1E41-902C-3526329ABB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55A0A2-E1F0-E04B-B731-0A2CC7A5AB80}"/>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4158627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6CC83-2083-2244-BEDB-0B9322B882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351374-4AAF-D840-88E1-6BFA1FA471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405CBD-57A9-9349-9A9F-D4B99E3CE3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0960B-9B8C-714C-BBC0-2546AD7FAB00}" type="datetimeFigureOut">
              <a:rPr lang="en-US" smtClean="0"/>
              <a:t>10/12/2021</a:t>
            </a:fld>
            <a:endParaRPr lang="en-US"/>
          </a:p>
        </p:txBody>
      </p:sp>
      <p:sp>
        <p:nvSpPr>
          <p:cNvPr id="5" name="Footer Placeholder 4">
            <a:extLst>
              <a:ext uri="{FF2B5EF4-FFF2-40B4-BE49-F238E27FC236}">
                <a16:creationId xmlns:a16="http://schemas.microsoft.com/office/drawing/2014/main" id="{93E6C675-5A73-5B49-BFBE-33FE0DF58F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9B4C0F-8DCD-6B49-93C4-B292BE411D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0E8C27-AD96-DB49-8F98-2B741DE97CD4}" type="slidenum">
              <a:rPr lang="en-US" smtClean="0"/>
              <a:t>‹#›</a:t>
            </a:fld>
            <a:endParaRPr lang="en-US"/>
          </a:p>
        </p:txBody>
      </p:sp>
    </p:spTree>
    <p:extLst>
      <p:ext uri="{BB962C8B-B14F-4D97-AF65-F5344CB8AC3E}">
        <p14:creationId xmlns:p14="http://schemas.microsoft.com/office/powerpoint/2010/main" val="3011841158"/>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1" r:id="rId15"/>
    <p:sldLayoutId id="2147483672" r:id="rId16"/>
    <p:sldLayoutId id="214748367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witter.com/hashtag/cphceannualforum2021?src=hashtag_click" TargetMode="Externa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hyperlink" Target="https://twitter.com/hashtag/cphceannualforum2021?src=hashtag_click"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A8604-7117-4B03-A691-271F01859FDA}"/>
              </a:ext>
            </a:extLst>
          </p:cNvPr>
          <p:cNvSpPr>
            <a:spLocks noGrp="1"/>
          </p:cNvSpPr>
          <p:nvPr>
            <p:ph type="title"/>
          </p:nvPr>
        </p:nvSpPr>
        <p:spPr>
          <a:xfrm>
            <a:off x="410399" y="345600"/>
            <a:ext cx="8381175" cy="3477600"/>
          </a:xfrm>
        </p:spPr>
        <p:txBody>
          <a:bodyPr/>
          <a:lstStyle/>
          <a:p>
            <a:r>
              <a:rPr lang="en-AU" sz="9000" dirty="0">
                <a:latin typeface="Clancy" panose="00000500000000000000" pitchFamily="50" charset="0"/>
                <a:ea typeface="Roboto" panose="02000000000000000000" pitchFamily="2" charset="0"/>
              </a:rPr>
              <a:t>First session </a:t>
            </a:r>
          </a:p>
        </p:txBody>
      </p:sp>
      <p:sp>
        <p:nvSpPr>
          <p:cNvPr id="3" name="Content Placeholder 2">
            <a:extLst>
              <a:ext uri="{FF2B5EF4-FFF2-40B4-BE49-F238E27FC236}">
                <a16:creationId xmlns:a16="http://schemas.microsoft.com/office/drawing/2014/main" id="{7C71F947-15CD-4FA3-BAF3-B3764BD47863}"/>
              </a:ext>
            </a:extLst>
          </p:cNvPr>
          <p:cNvSpPr>
            <a:spLocks noGrp="1"/>
          </p:cNvSpPr>
          <p:nvPr>
            <p:ph idx="1"/>
          </p:nvPr>
        </p:nvSpPr>
        <p:spPr>
          <a:xfrm>
            <a:off x="3669957" y="1756674"/>
            <a:ext cx="6675995" cy="3100573"/>
          </a:xfrm>
        </p:spPr>
        <p:txBody>
          <a:bodyPr>
            <a:normAutofit/>
          </a:bodyPr>
          <a:lstStyle/>
          <a:p>
            <a:r>
              <a:rPr lang="en-AU" sz="3000" b="1" dirty="0">
                <a:solidFill>
                  <a:srgbClr val="000000"/>
                </a:solidFill>
                <a:effectLst/>
                <a:latin typeface="Clancy" panose="00000500000000000000" pitchFamily="50" charset="0"/>
                <a:ea typeface="Roboto" panose="02000000000000000000" pitchFamily="2" charset="0"/>
                <a:cs typeface="Segoe UI" panose="020B0502040204020203" pitchFamily="34" charset="0"/>
              </a:rPr>
              <a:t>9:00am –10:20am</a:t>
            </a:r>
          </a:p>
          <a:p>
            <a:r>
              <a:rPr lang="en-AU" sz="3000" b="1" dirty="0">
                <a:solidFill>
                  <a:srgbClr val="000000"/>
                </a:solidFill>
                <a:effectLst/>
                <a:latin typeface="Clancy" panose="00000500000000000000" pitchFamily="50" charset="0"/>
                <a:ea typeface="Roboto" panose="02000000000000000000" pitchFamily="2" charset="0"/>
                <a:cs typeface="Segoe UI" panose="020B0502040204020203" pitchFamily="34" charset="0"/>
              </a:rPr>
              <a:t>Opening addressing by Prof Mark Harris </a:t>
            </a:r>
          </a:p>
          <a:p>
            <a:r>
              <a:rPr lang="en-AU" sz="3000" b="1" dirty="0">
                <a:solidFill>
                  <a:srgbClr val="000000"/>
                </a:solidFill>
                <a:latin typeface="Clancy" panose="00000500000000000000" pitchFamily="50" charset="0"/>
                <a:ea typeface="Roboto" panose="02000000000000000000" pitchFamily="2" charset="0"/>
                <a:cs typeface="Segoe UI" panose="020B0502040204020203" pitchFamily="34" charset="0"/>
              </a:rPr>
              <a:t>Presentation by Prof Victoria Palmer </a:t>
            </a:r>
            <a:r>
              <a:rPr lang="en-AU" sz="3000" b="1" dirty="0">
                <a:solidFill>
                  <a:srgbClr val="000000"/>
                </a:solidFill>
                <a:effectLst/>
                <a:latin typeface="Clancy" panose="00000500000000000000" pitchFamily="50" charset="0"/>
                <a:ea typeface="Roboto" panose="02000000000000000000" pitchFamily="2" charset="0"/>
                <a:cs typeface="Segoe UI" panose="020B0502040204020203" pitchFamily="34" charset="0"/>
              </a:rPr>
              <a:t> </a:t>
            </a:r>
            <a:r>
              <a:rPr lang="en-AU" sz="3000" dirty="0">
                <a:solidFill>
                  <a:srgbClr val="000000"/>
                </a:solidFill>
                <a:effectLst/>
                <a:latin typeface="Clancy" panose="00000500000000000000" pitchFamily="50" charset="0"/>
                <a:ea typeface="Roboto" panose="02000000000000000000" pitchFamily="2" charset="0"/>
                <a:cs typeface="Segoe UI" panose="020B0502040204020203" pitchFamily="34" charset="0"/>
              </a:rPr>
              <a:t> </a:t>
            </a:r>
            <a:endParaRPr lang="en-AU" sz="3000" dirty="0">
              <a:effectLst/>
              <a:latin typeface="Clancy" panose="00000500000000000000" pitchFamily="50" charset="0"/>
              <a:ea typeface="Roboto" panose="02000000000000000000" pitchFamily="2" charset="0"/>
              <a:cs typeface="Arial" panose="020B0604020202020204" pitchFamily="34" charset="0"/>
            </a:endParaRPr>
          </a:p>
          <a:p>
            <a:endParaRPr lang="en-AU" b="0" i="0" u="none" strike="noStrike" dirty="0">
              <a:solidFill>
                <a:srgbClr val="9EA2FF"/>
              </a:solidFill>
              <a:effectLst/>
              <a:latin typeface="Roboto" panose="02000000000000000000" pitchFamily="2" charset="0"/>
              <a:ea typeface="Roboto" panose="02000000000000000000" pitchFamily="2" charset="0"/>
              <a:hlinkClick r:id="rId2" tooltip="https://twitter.com/hashtag/cphceannualforum2021?src=hashtag_click"/>
            </a:endParaRPr>
          </a:p>
          <a:p>
            <a:endParaRPr lang="en-AU" b="0" i="0" u="none" strike="noStrike" dirty="0">
              <a:solidFill>
                <a:srgbClr val="9EA2FF"/>
              </a:solidFill>
              <a:effectLst/>
              <a:latin typeface="Roboto" panose="02000000000000000000" pitchFamily="2" charset="0"/>
              <a:ea typeface="Roboto" panose="02000000000000000000" pitchFamily="2" charset="0"/>
              <a:hlinkClick r:id="rId2" tooltip="https://twitter.com/hashtag/cphceannualforum2021?src=hashtag_click"/>
            </a:endParaRPr>
          </a:p>
        </p:txBody>
      </p:sp>
      <p:sp>
        <p:nvSpPr>
          <p:cNvPr id="4" name="TextBox 3">
            <a:extLst>
              <a:ext uri="{FF2B5EF4-FFF2-40B4-BE49-F238E27FC236}">
                <a16:creationId xmlns:a16="http://schemas.microsoft.com/office/drawing/2014/main" id="{C098D060-18F8-490C-B9FB-91A3501A8446}"/>
              </a:ext>
            </a:extLst>
          </p:cNvPr>
          <p:cNvSpPr txBox="1"/>
          <p:nvPr/>
        </p:nvSpPr>
        <p:spPr>
          <a:xfrm>
            <a:off x="1758187" y="5859713"/>
            <a:ext cx="4210050" cy="754053"/>
          </a:xfrm>
          <a:prstGeom prst="rect">
            <a:avLst/>
          </a:prstGeom>
          <a:noFill/>
        </p:spPr>
        <p:txBody>
          <a:bodyPr wrap="square" rtlCol="0">
            <a:spAutoFit/>
          </a:bodyPr>
          <a:lstStyle/>
          <a:p>
            <a:r>
              <a:rPr lang="en-AU" sz="2500" b="0" i="0" u="none" strike="noStrike" dirty="0">
                <a:solidFill>
                  <a:srgbClr val="9EA2FF"/>
                </a:solidFill>
                <a:effectLst/>
                <a:latin typeface="Roboto" panose="02000000000000000000" pitchFamily="2" charset="0"/>
                <a:ea typeface="Roboto" panose="02000000000000000000" pitchFamily="2" charset="0"/>
                <a:hlinkClick r:id="rId2" tooltip="https://twitter.com/hashtag/cphceannualforum2021?src=hashtag_click"/>
              </a:rPr>
              <a:t>#cphceannualforum2021</a:t>
            </a:r>
            <a:endParaRPr lang="en-AU" sz="2500" dirty="0">
              <a:latin typeface="Roboto" panose="02000000000000000000" pitchFamily="2" charset="0"/>
              <a:ea typeface="Roboto" panose="02000000000000000000" pitchFamily="2" charset="0"/>
            </a:endParaRPr>
          </a:p>
          <a:p>
            <a:endParaRPr lang="en-AU" dirty="0"/>
          </a:p>
        </p:txBody>
      </p:sp>
      <p:pic>
        <p:nvPicPr>
          <p:cNvPr id="6" name="Picture 5">
            <a:extLst>
              <a:ext uri="{FF2B5EF4-FFF2-40B4-BE49-F238E27FC236}">
                <a16:creationId xmlns:a16="http://schemas.microsoft.com/office/drawing/2014/main" id="{B5626294-0BA7-4719-8CC9-0FFB7313DDF2}"/>
              </a:ext>
            </a:extLst>
          </p:cNvPr>
          <p:cNvPicPr>
            <a:picLocks noChangeAspect="1"/>
          </p:cNvPicPr>
          <p:nvPr/>
        </p:nvPicPr>
        <p:blipFill>
          <a:blip r:embed="rId3"/>
          <a:stretch>
            <a:fillRect/>
          </a:stretch>
        </p:blipFill>
        <p:spPr>
          <a:xfrm>
            <a:off x="410399" y="5379558"/>
            <a:ext cx="1347788" cy="1351326"/>
          </a:xfrm>
          <a:prstGeom prst="rect">
            <a:avLst/>
          </a:prstGeom>
        </p:spPr>
      </p:pic>
      <p:sp>
        <p:nvSpPr>
          <p:cNvPr id="7" name="TextBox 6">
            <a:extLst>
              <a:ext uri="{FF2B5EF4-FFF2-40B4-BE49-F238E27FC236}">
                <a16:creationId xmlns:a16="http://schemas.microsoft.com/office/drawing/2014/main" id="{65D0C81E-AC3B-4296-8BE1-0FC7D372E99C}"/>
              </a:ext>
            </a:extLst>
          </p:cNvPr>
          <p:cNvSpPr txBox="1"/>
          <p:nvPr/>
        </p:nvSpPr>
        <p:spPr>
          <a:xfrm>
            <a:off x="410399" y="4527356"/>
            <a:ext cx="7517606" cy="553998"/>
          </a:xfrm>
          <a:prstGeom prst="rect">
            <a:avLst/>
          </a:prstGeom>
          <a:noFill/>
        </p:spPr>
        <p:txBody>
          <a:bodyPr wrap="square" rtlCol="0">
            <a:spAutoFit/>
          </a:bodyPr>
          <a:lstStyle/>
          <a:p>
            <a:r>
              <a:rPr lang="en-AU" sz="3000" dirty="0">
                <a:latin typeface="Clancy" panose="00000500000000000000" pitchFamily="50" charset="0"/>
                <a:ea typeface="Roboto" panose="02000000000000000000" pitchFamily="2" charset="0"/>
              </a:rPr>
              <a:t>CPHCE Annual Forum 2021 </a:t>
            </a:r>
          </a:p>
        </p:txBody>
      </p:sp>
    </p:spTree>
    <p:extLst>
      <p:ext uri="{BB962C8B-B14F-4D97-AF65-F5344CB8AC3E}">
        <p14:creationId xmlns:p14="http://schemas.microsoft.com/office/powerpoint/2010/main" val="2846545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9D586E-FD6B-42E7-A6EE-1F2F038CAE66}"/>
              </a:ext>
            </a:extLst>
          </p:cNvPr>
          <p:cNvSpPr txBox="1"/>
          <p:nvPr/>
        </p:nvSpPr>
        <p:spPr>
          <a:xfrm>
            <a:off x="2038865" y="2138913"/>
            <a:ext cx="8597213" cy="1384995"/>
          </a:xfrm>
          <a:prstGeom prst="rect">
            <a:avLst/>
          </a:prstGeom>
          <a:noFill/>
        </p:spPr>
        <p:txBody>
          <a:bodyPr wrap="square">
            <a:spAutoFit/>
          </a:bodyPr>
          <a:lstStyle/>
          <a:p>
            <a:pPr marL="285750" indent="-285750" algn="l">
              <a:buFont typeface="Arial" panose="020B0604020202020204" pitchFamily="34" charset="0"/>
              <a:buChar char="•"/>
            </a:pPr>
            <a:r>
              <a:rPr lang="en-AU" sz="2800" b="0" i="0" u="none" strike="noStrike" baseline="0" dirty="0">
                <a:latin typeface="Roboto" panose="02000000000000000000" pitchFamily="2" charset="0"/>
                <a:ea typeface="Roboto" panose="02000000000000000000" pitchFamily="2" charset="0"/>
              </a:rPr>
              <a:t>Support for response to COVID-19 and vaccine roll</a:t>
            </a:r>
          </a:p>
          <a:p>
            <a:pPr marL="285750" indent="-285750" algn="l">
              <a:buFont typeface="Arial" panose="020B0604020202020204" pitchFamily="34" charset="0"/>
              <a:buChar char="•"/>
            </a:pPr>
            <a:r>
              <a:rPr lang="en-AU" sz="2800" dirty="0">
                <a:latin typeface="Roboto" panose="02000000000000000000" pitchFamily="2" charset="0"/>
                <a:ea typeface="Roboto" panose="02000000000000000000" pitchFamily="2" charset="0"/>
              </a:rPr>
              <a:t>Contribution to various State and professional advisory groups </a:t>
            </a:r>
            <a:endParaRPr lang="en-AU" sz="2800" b="0" i="0" u="none" strike="noStrike" baseline="0" dirty="0">
              <a:latin typeface="Roboto" panose="02000000000000000000" pitchFamily="2" charset="0"/>
              <a:ea typeface="Roboto" panose="02000000000000000000" pitchFamily="2" charset="0"/>
            </a:endParaRPr>
          </a:p>
        </p:txBody>
      </p:sp>
      <p:sp>
        <p:nvSpPr>
          <p:cNvPr id="4" name="Title 1">
            <a:extLst>
              <a:ext uri="{FF2B5EF4-FFF2-40B4-BE49-F238E27FC236}">
                <a16:creationId xmlns:a16="http://schemas.microsoft.com/office/drawing/2014/main" id="{6C898225-BBCC-4273-B2E6-9E0D6E43A1C4}"/>
              </a:ext>
            </a:extLst>
          </p:cNvPr>
          <p:cNvSpPr txBox="1">
            <a:spLocks/>
          </p:cNvSpPr>
          <p:nvPr/>
        </p:nvSpPr>
        <p:spPr>
          <a:xfrm>
            <a:off x="1898374" y="499303"/>
            <a:ext cx="1029362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latin typeface="Clancy" panose="00000500000000000000" pitchFamily="50" charset="0"/>
              </a:rPr>
              <a:t>COVID-19 response</a:t>
            </a:r>
          </a:p>
        </p:txBody>
      </p:sp>
    </p:spTree>
    <p:extLst>
      <p:ext uri="{BB962C8B-B14F-4D97-AF65-F5344CB8AC3E}">
        <p14:creationId xmlns:p14="http://schemas.microsoft.com/office/powerpoint/2010/main" val="3979426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6831B8-4EA8-4303-87E2-672E03AAE3FB}"/>
              </a:ext>
            </a:extLst>
          </p:cNvPr>
          <p:cNvSpPr txBox="1"/>
          <p:nvPr/>
        </p:nvSpPr>
        <p:spPr>
          <a:xfrm>
            <a:off x="2486025" y="953124"/>
            <a:ext cx="8031955" cy="1569660"/>
          </a:xfrm>
          <a:prstGeom prst="rect">
            <a:avLst/>
          </a:prstGeom>
          <a:noFill/>
        </p:spPr>
        <p:txBody>
          <a:bodyPr wrap="square">
            <a:spAutoFit/>
          </a:bodyPr>
          <a:lstStyle/>
          <a:p>
            <a:r>
              <a:rPr lang="en-AU" sz="4800" b="1" dirty="0">
                <a:effectLst/>
                <a:latin typeface="Roboto" panose="02000000000000000000" pitchFamily="2" charset="0"/>
                <a:ea typeface="Roboto" panose="02000000000000000000" pitchFamily="2" charset="0"/>
                <a:cs typeface="Roboto" panose="02000000000000000000" pitchFamily="2" charset="0"/>
              </a:rPr>
              <a:t>2021 Ian Webster Oration: Prof Victoria Palmer</a:t>
            </a:r>
            <a:endParaRPr lang="en-AU" sz="4800" dirty="0"/>
          </a:p>
        </p:txBody>
      </p:sp>
      <p:pic>
        <p:nvPicPr>
          <p:cNvPr id="4" name="Picture 3">
            <a:extLst>
              <a:ext uri="{FF2B5EF4-FFF2-40B4-BE49-F238E27FC236}">
                <a16:creationId xmlns:a16="http://schemas.microsoft.com/office/drawing/2014/main" id="{B9985785-9907-48DC-9BB6-72B92D8D5CF3}"/>
              </a:ext>
            </a:extLst>
          </p:cNvPr>
          <p:cNvPicPr/>
          <p:nvPr/>
        </p:nvPicPr>
        <p:blipFill>
          <a:blip r:embed="rId3">
            <a:extLst>
              <a:ext uri="{28A0092B-C50C-407E-A947-70E740481C1C}">
                <a14:useLocalDpi xmlns:a14="http://schemas.microsoft.com/office/drawing/2010/main" val="0"/>
              </a:ext>
            </a:extLst>
          </a:blip>
          <a:stretch>
            <a:fillRect/>
          </a:stretch>
        </p:blipFill>
        <p:spPr>
          <a:xfrm>
            <a:off x="4369990" y="2921854"/>
            <a:ext cx="3230960" cy="320897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42246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A1363-55F5-4080-AA02-BB02DE3CFAE2}"/>
              </a:ext>
            </a:extLst>
          </p:cNvPr>
          <p:cNvSpPr/>
          <p:nvPr/>
        </p:nvSpPr>
        <p:spPr>
          <a:xfrm>
            <a:off x="7824021" y="2266295"/>
            <a:ext cx="2863477" cy="923330"/>
          </a:xfrm>
          <a:prstGeom prst="rect">
            <a:avLst/>
          </a:prstGeom>
          <a:noFill/>
        </p:spPr>
        <p:txBody>
          <a:bodyPr wrap="none" lIns="91440" tIns="45720" rIns="91440" bIns="45720">
            <a:spAutoFit/>
          </a:bodyPr>
          <a:lstStyle/>
          <a:p>
            <a:pPr algn="ctr"/>
            <a:r>
              <a:rPr lang="en-AU" sz="5400" b="0" cap="none" spc="0" dirty="0">
                <a:ln w="0"/>
                <a:solidFill>
                  <a:schemeClr val="tx1"/>
                </a:solidFill>
                <a:effectLst>
                  <a:outerShdw blurRad="38100" dist="19050" dir="2700000" algn="tl" rotWithShape="0">
                    <a:schemeClr val="dk1">
                      <a:alpha val="40000"/>
                    </a:schemeClr>
                  </a:outerShdw>
                </a:effectLst>
              </a:rPr>
              <a:t>Summary</a:t>
            </a:r>
          </a:p>
        </p:txBody>
      </p:sp>
    </p:spTree>
    <p:extLst>
      <p:ext uri="{BB962C8B-B14F-4D97-AF65-F5344CB8AC3E}">
        <p14:creationId xmlns:p14="http://schemas.microsoft.com/office/powerpoint/2010/main" val="1133851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FFF67F-ABFB-496E-BC7C-1EE470C6C651}"/>
              </a:ext>
            </a:extLst>
          </p:cNvPr>
          <p:cNvPicPr>
            <a:picLocks noChangeAspect="1"/>
          </p:cNvPicPr>
          <p:nvPr/>
        </p:nvPicPr>
        <p:blipFill>
          <a:blip r:embed="rId2"/>
          <a:stretch>
            <a:fillRect/>
          </a:stretch>
        </p:blipFill>
        <p:spPr>
          <a:xfrm>
            <a:off x="887688" y="0"/>
            <a:ext cx="5482632" cy="6858000"/>
          </a:xfrm>
          <a:prstGeom prst="rect">
            <a:avLst/>
          </a:prstGeom>
        </p:spPr>
      </p:pic>
      <p:sp>
        <p:nvSpPr>
          <p:cNvPr id="5" name="Rectangle 4">
            <a:extLst>
              <a:ext uri="{FF2B5EF4-FFF2-40B4-BE49-F238E27FC236}">
                <a16:creationId xmlns:a16="http://schemas.microsoft.com/office/drawing/2014/main" id="{EE0AA177-840F-4BD9-944E-4A37AC44874E}"/>
              </a:ext>
            </a:extLst>
          </p:cNvPr>
          <p:cNvSpPr/>
          <p:nvPr/>
        </p:nvSpPr>
        <p:spPr>
          <a:xfrm>
            <a:off x="7682690" y="1535837"/>
            <a:ext cx="3857339" cy="1754326"/>
          </a:xfrm>
          <a:prstGeom prst="rect">
            <a:avLst/>
          </a:prstGeom>
          <a:noFill/>
        </p:spPr>
        <p:txBody>
          <a:bodyPr wrap="none" lIns="91440" tIns="45720" rIns="91440" bIns="45720">
            <a:spAutoFit/>
          </a:bodyPr>
          <a:lstStyle/>
          <a:p>
            <a:pPr algn="ctr"/>
            <a:r>
              <a:rPr lang="en-AU" sz="5400" b="0" cap="none" spc="0" dirty="0">
                <a:ln w="0"/>
                <a:solidFill>
                  <a:schemeClr val="tx1"/>
                </a:solidFill>
                <a:effectLst>
                  <a:outerShdw blurRad="38100" dist="19050" dir="2700000" algn="tl" rotWithShape="0">
                    <a:schemeClr val="dk1">
                      <a:alpha val="40000"/>
                    </a:schemeClr>
                  </a:outerShdw>
                </a:effectLst>
              </a:rPr>
              <a:t>SHORT Break</a:t>
            </a:r>
          </a:p>
          <a:p>
            <a:pPr algn="ctr"/>
            <a:r>
              <a:rPr lang="en-AU" sz="5400" b="0" cap="none" spc="0" dirty="0">
                <a:ln w="0"/>
                <a:solidFill>
                  <a:schemeClr val="tx1"/>
                </a:solidFill>
                <a:effectLst>
                  <a:outerShdw blurRad="38100" dist="19050" dir="2700000" algn="tl" rotWithShape="0">
                    <a:schemeClr val="dk1">
                      <a:alpha val="40000"/>
                    </a:schemeClr>
                  </a:outerShdw>
                </a:effectLst>
              </a:rPr>
              <a:t>10 min only</a:t>
            </a:r>
          </a:p>
        </p:txBody>
      </p:sp>
    </p:spTree>
    <p:extLst>
      <p:ext uri="{BB962C8B-B14F-4D97-AF65-F5344CB8AC3E}">
        <p14:creationId xmlns:p14="http://schemas.microsoft.com/office/powerpoint/2010/main" val="1431989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5BC107-F356-4C55-843B-6B82E81AE712}"/>
              </a:ext>
            </a:extLst>
          </p:cNvPr>
          <p:cNvSpPr txBox="1"/>
          <p:nvPr/>
        </p:nvSpPr>
        <p:spPr>
          <a:xfrm>
            <a:off x="161925" y="4719741"/>
            <a:ext cx="3409950" cy="923330"/>
          </a:xfrm>
          <a:prstGeom prst="rect">
            <a:avLst/>
          </a:prstGeom>
          <a:noFill/>
        </p:spPr>
        <p:txBody>
          <a:bodyPr wrap="square">
            <a:spAutoFit/>
          </a:bodyPr>
          <a:lstStyle/>
          <a:p>
            <a:r>
              <a:rPr lang="en-AU" sz="1800" dirty="0">
                <a:effectLst/>
                <a:latin typeface="Roboto" panose="02000000000000000000" pitchFamily="2" charset="0"/>
                <a:ea typeface="Times New Roman" panose="02020603050405020304" pitchFamily="18" charset="0"/>
                <a:cs typeface="Calibri" panose="020F0502020204030204" pitchFamily="34" charset="0"/>
              </a:rPr>
              <a:t>Dr Anthony Brown, Executive Director, Health Consumers NSW</a:t>
            </a:r>
            <a:endParaRPr lang="en-AU" dirty="0"/>
          </a:p>
        </p:txBody>
      </p:sp>
      <p:sp>
        <p:nvSpPr>
          <p:cNvPr id="7" name="TextBox 6">
            <a:extLst>
              <a:ext uri="{FF2B5EF4-FFF2-40B4-BE49-F238E27FC236}">
                <a16:creationId xmlns:a16="http://schemas.microsoft.com/office/drawing/2014/main" id="{104BD1CF-63B3-469C-B3DD-DD752839C22D}"/>
              </a:ext>
            </a:extLst>
          </p:cNvPr>
          <p:cNvSpPr txBox="1"/>
          <p:nvPr/>
        </p:nvSpPr>
        <p:spPr>
          <a:xfrm>
            <a:off x="3195297" y="4729651"/>
            <a:ext cx="3257550" cy="660916"/>
          </a:xfrm>
          <a:prstGeom prst="rect">
            <a:avLst/>
          </a:prstGeom>
          <a:noFill/>
        </p:spPr>
        <p:txBody>
          <a:bodyPr wrap="square">
            <a:spAutoFit/>
          </a:bodyPr>
          <a:lstStyle/>
          <a:p>
            <a:r>
              <a:rPr lang="en-AU" sz="1800" dirty="0">
                <a:effectLst/>
                <a:latin typeface="Roboto" panose="02000000000000000000" pitchFamily="2" charset="0"/>
                <a:ea typeface="Times New Roman" panose="02020603050405020304" pitchFamily="18" charset="0"/>
                <a:cs typeface="Calibri" panose="020F0502020204030204" pitchFamily="34" charset="0"/>
              </a:rPr>
              <a:t>Shifra Waks, Casual Researcher, CPHCE, UNSW</a:t>
            </a:r>
            <a:endParaRPr lang="en-AU" dirty="0"/>
          </a:p>
        </p:txBody>
      </p:sp>
      <p:sp>
        <p:nvSpPr>
          <p:cNvPr id="9" name="TextBox 8">
            <a:extLst>
              <a:ext uri="{FF2B5EF4-FFF2-40B4-BE49-F238E27FC236}">
                <a16:creationId xmlns:a16="http://schemas.microsoft.com/office/drawing/2014/main" id="{E8541092-1F8B-4AC5-B54A-373393878D93}"/>
              </a:ext>
            </a:extLst>
          </p:cNvPr>
          <p:cNvSpPr txBox="1"/>
          <p:nvPr/>
        </p:nvSpPr>
        <p:spPr>
          <a:xfrm>
            <a:off x="6162675" y="4709871"/>
            <a:ext cx="3048000" cy="923330"/>
          </a:xfrm>
          <a:prstGeom prst="rect">
            <a:avLst/>
          </a:prstGeom>
          <a:noFill/>
        </p:spPr>
        <p:txBody>
          <a:bodyPr wrap="square">
            <a:spAutoFit/>
          </a:bodyPr>
          <a:lstStyle/>
          <a:p>
            <a:r>
              <a:rPr lang="en-AU" sz="1800" dirty="0">
                <a:effectLst/>
                <a:latin typeface="Roboto" panose="02000000000000000000" pitchFamily="2" charset="0"/>
                <a:ea typeface="Times New Roman" panose="02020603050405020304" pitchFamily="18" charset="0"/>
                <a:cs typeface="Calibri" panose="020F0502020204030204" pitchFamily="34" charset="0"/>
              </a:rPr>
              <a:t>Prof Rebecca Ivers, Head, School of Population Health, UNSW</a:t>
            </a:r>
            <a:endParaRPr lang="en-AU" dirty="0"/>
          </a:p>
        </p:txBody>
      </p:sp>
      <p:sp>
        <p:nvSpPr>
          <p:cNvPr id="11" name="TextBox 10">
            <a:extLst>
              <a:ext uri="{FF2B5EF4-FFF2-40B4-BE49-F238E27FC236}">
                <a16:creationId xmlns:a16="http://schemas.microsoft.com/office/drawing/2014/main" id="{4D32BBCF-5E62-43E5-A937-876E508DEB22}"/>
              </a:ext>
            </a:extLst>
          </p:cNvPr>
          <p:cNvSpPr txBox="1"/>
          <p:nvPr/>
        </p:nvSpPr>
        <p:spPr>
          <a:xfrm>
            <a:off x="9048750" y="4709871"/>
            <a:ext cx="2981325" cy="923330"/>
          </a:xfrm>
          <a:prstGeom prst="rect">
            <a:avLst/>
          </a:prstGeom>
          <a:noFill/>
        </p:spPr>
        <p:txBody>
          <a:bodyPr wrap="square">
            <a:spAutoFit/>
          </a:bodyPr>
          <a:lstStyle/>
          <a:p>
            <a:r>
              <a:rPr lang="en-AU" sz="1800" dirty="0">
                <a:effectLst/>
                <a:latin typeface="Roboto" panose="02000000000000000000" pitchFamily="2" charset="0"/>
                <a:ea typeface="Times New Roman" panose="02020603050405020304" pitchFamily="18" charset="0"/>
                <a:cs typeface="Calibri" panose="020F0502020204030204" pitchFamily="34" charset="0"/>
              </a:rPr>
              <a:t>Dr Peri O’Shea, Lived Experience Researcher, </a:t>
            </a:r>
            <a:r>
              <a:rPr lang="en-AU" sz="1800" dirty="0" err="1">
                <a:effectLst/>
                <a:latin typeface="Roboto" panose="02000000000000000000" pitchFamily="2" charset="0"/>
                <a:ea typeface="Times New Roman" panose="02020603050405020304" pitchFamily="18" charset="0"/>
                <a:cs typeface="Calibri" panose="020F0502020204030204" pitchFamily="34" charset="0"/>
              </a:rPr>
              <a:t>Experienhance</a:t>
            </a:r>
            <a:r>
              <a:rPr lang="en-AU" sz="1800" dirty="0">
                <a:effectLst/>
                <a:latin typeface="Roboto" panose="02000000000000000000" pitchFamily="2" charset="0"/>
                <a:ea typeface="Times New Roman" panose="02020603050405020304" pitchFamily="18" charset="0"/>
                <a:cs typeface="Calibri" panose="020F0502020204030204" pitchFamily="34" charset="0"/>
              </a:rPr>
              <a:t> and UNSW</a:t>
            </a:r>
            <a:endParaRPr lang="en-AU" dirty="0"/>
          </a:p>
        </p:txBody>
      </p:sp>
      <p:pic>
        <p:nvPicPr>
          <p:cNvPr id="1030" name="Picture 6">
            <a:extLst>
              <a:ext uri="{FF2B5EF4-FFF2-40B4-BE49-F238E27FC236}">
                <a16:creationId xmlns:a16="http://schemas.microsoft.com/office/drawing/2014/main" id="{9C57A005-11AA-4C9A-8081-86B771A7E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764" y="1676738"/>
            <a:ext cx="2495550" cy="27185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F048554-E11F-4929-953F-4719C2058D8A}"/>
              </a:ext>
            </a:extLst>
          </p:cNvPr>
          <p:cNvPicPr>
            <a:picLocks noChangeAspect="1"/>
          </p:cNvPicPr>
          <p:nvPr/>
        </p:nvPicPr>
        <p:blipFill>
          <a:blip r:embed="rId3"/>
          <a:stretch>
            <a:fillRect/>
          </a:stretch>
        </p:blipFill>
        <p:spPr>
          <a:xfrm>
            <a:off x="505854" y="1606383"/>
            <a:ext cx="2305051" cy="2718220"/>
          </a:xfrm>
          <a:prstGeom prst="rect">
            <a:avLst/>
          </a:prstGeom>
        </p:spPr>
      </p:pic>
      <p:pic>
        <p:nvPicPr>
          <p:cNvPr id="15" name="Picture 14">
            <a:extLst>
              <a:ext uri="{FF2B5EF4-FFF2-40B4-BE49-F238E27FC236}">
                <a16:creationId xmlns:a16="http://schemas.microsoft.com/office/drawing/2014/main" id="{20808E7A-F9A2-43B3-B701-ED13DC25BEFB}"/>
              </a:ext>
            </a:extLst>
          </p:cNvPr>
          <p:cNvPicPr>
            <a:picLocks noChangeAspect="1"/>
          </p:cNvPicPr>
          <p:nvPr/>
        </p:nvPicPr>
        <p:blipFill>
          <a:blip r:embed="rId4"/>
          <a:stretch>
            <a:fillRect/>
          </a:stretch>
        </p:blipFill>
        <p:spPr>
          <a:xfrm>
            <a:off x="9248776" y="1694594"/>
            <a:ext cx="2343150" cy="2638748"/>
          </a:xfrm>
          <a:prstGeom prst="rect">
            <a:avLst/>
          </a:prstGeom>
        </p:spPr>
      </p:pic>
      <p:pic>
        <p:nvPicPr>
          <p:cNvPr id="3" name="Picture 2">
            <a:extLst>
              <a:ext uri="{FF2B5EF4-FFF2-40B4-BE49-F238E27FC236}">
                <a16:creationId xmlns:a16="http://schemas.microsoft.com/office/drawing/2014/main" id="{E512312F-56DF-400D-A004-B88BCE4B6A31}"/>
              </a:ext>
            </a:extLst>
          </p:cNvPr>
          <p:cNvPicPr>
            <a:picLocks noChangeAspect="1"/>
          </p:cNvPicPr>
          <p:nvPr/>
        </p:nvPicPr>
        <p:blipFill>
          <a:blip r:embed="rId5"/>
          <a:stretch>
            <a:fillRect/>
          </a:stretch>
        </p:blipFill>
        <p:spPr>
          <a:xfrm>
            <a:off x="3195297" y="1654708"/>
            <a:ext cx="2601005" cy="2718520"/>
          </a:xfrm>
          <a:prstGeom prst="rect">
            <a:avLst/>
          </a:prstGeom>
        </p:spPr>
      </p:pic>
      <p:pic>
        <p:nvPicPr>
          <p:cNvPr id="8" name="Picture 7">
            <a:extLst>
              <a:ext uri="{FF2B5EF4-FFF2-40B4-BE49-F238E27FC236}">
                <a16:creationId xmlns:a16="http://schemas.microsoft.com/office/drawing/2014/main" id="{0A6E4F76-6DD7-49A9-8B60-0CC55EB397C5}"/>
              </a:ext>
            </a:extLst>
          </p:cNvPr>
          <p:cNvPicPr>
            <a:picLocks noChangeAspect="1"/>
          </p:cNvPicPr>
          <p:nvPr/>
        </p:nvPicPr>
        <p:blipFill>
          <a:blip r:embed="rId6"/>
          <a:stretch>
            <a:fillRect/>
          </a:stretch>
        </p:blipFill>
        <p:spPr>
          <a:xfrm>
            <a:off x="0" y="6143625"/>
            <a:ext cx="12192000" cy="714375"/>
          </a:xfrm>
          <a:prstGeom prst="rect">
            <a:avLst/>
          </a:prstGeom>
        </p:spPr>
      </p:pic>
      <p:sp>
        <p:nvSpPr>
          <p:cNvPr id="10" name="TextBox 9">
            <a:extLst>
              <a:ext uri="{FF2B5EF4-FFF2-40B4-BE49-F238E27FC236}">
                <a16:creationId xmlns:a16="http://schemas.microsoft.com/office/drawing/2014/main" id="{C44F3702-3B40-4D31-82BD-347E9DA2D840}"/>
              </a:ext>
            </a:extLst>
          </p:cNvPr>
          <p:cNvSpPr txBox="1"/>
          <p:nvPr/>
        </p:nvSpPr>
        <p:spPr>
          <a:xfrm>
            <a:off x="505854" y="557054"/>
            <a:ext cx="6647935" cy="646331"/>
          </a:xfrm>
          <a:prstGeom prst="rect">
            <a:avLst/>
          </a:prstGeom>
          <a:noFill/>
        </p:spPr>
        <p:txBody>
          <a:bodyPr wrap="square" rtlCol="0">
            <a:spAutoFit/>
          </a:bodyPr>
          <a:lstStyle/>
          <a:p>
            <a:r>
              <a:rPr lang="en-AU" sz="3600" dirty="0">
                <a:latin typeface="Roboto" panose="02000000000000000000" pitchFamily="2" charset="0"/>
                <a:ea typeface="Roboto" panose="02000000000000000000" pitchFamily="2" charset="0"/>
              </a:rPr>
              <a:t>Panel member discussion </a:t>
            </a:r>
          </a:p>
        </p:txBody>
      </p:sp>
    </p:spTree>
    <p:extLst>
      <p:ext uri="{BB962C8B-B14F-4D97-AF65-F5344CB8AC3E}">
        <p14:creationId xmlns:p14="http://schemas.microsoft.com/office/powerpoint/2010/main" val="102645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EF4930-CF00-4100-B6A4-315FC2D99EAD}"/>
              </a:ext>
            </a:extLst>
          </p:cNvPr>
          <p:cNvSpPr/>
          <p:nvPr/>
        </p:nvSpPr>
        <p:spPr>
          <a:xfrm>
            <a:off x="6909774" y="1568743"/>
            <a:ext cx="4362092" cy="1477328"/>
          </a:xfrm>
          <a:prstGeom prst="rect">
            <a:avLst/>
          </a:prstGeom>
          <a:noFill/>
        </p:spPr>
        <p:txBody>
          <a:bodyPr wrap="none" lIns="91440" tIns="45720" rIns="91440" bIns="45720">
            <a:spAutoFit/>
          </a:bodyPr>
          <a:lstStyle/>
          <a:p>
            <a:pPr algn="ctr"/>
            <a:r>
              <a:rPr lang="en-AU" sz="5400" dirty="0">
                <a:ln w="0"/>
                <a:effectLst>
                  <a:outerShdw blurRad="38100" dist="19050" dir="2700000" algn="tl" rotWithShape="0">
                    <a:schemeClr val="dk1">
                      <a:alpha val="40000"/>
                    </a:schemeClr>
                  </a:outerShdw>
                </a:effectLst>
                <a:latin typeface="Roboto" panose="02000000000000000000" pitchFamily="2" charset="0"/>
                <a:ea typeface="Times New Roman" panose="02020603050405020304" pitchFamily="18" charset="0"/>
                <a:cs typeface="Calibri" panose="020F0502020204030204" pitchFamily="34" charset="0"/>
              </a:rPr>
              <a:t>Final remarks</a:t>
            </a:r>
          </a:p>
          <a:p>
            <a:pPr algn="ctr"/>
            <a:r>
              <a:rPr lang="en-AU" sz="3600" dirty="0">
                <a:ln w="0"/>
                <a:effectLst>
                  <a:outerShdw blurRad="38100" dist="19050" dir="2700000" algn="tl" rotWithShape="0">
                    <a:schemeClr val="dk1">
                      <a:alpha val="40000"/>
                    </a:schemeClr>
                  </a:outerShdw>
                </a:effectLst>
                <a:latin typeface="Roboto" panose="02000000000000000000" pitchFamily="2" charset="0"/>
                <a:cs typeface="Calibri" panose="020F0502020204030204" pitchFamily="34" charset="0"/>
              </a:rPr>
              <a:t>Prof Mark Harris</a:t>
            </a:r>
            <a:endParaRPr lang="en-AU" sz="3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75710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6F2835-6A7D-3E46-A884-8D2A3A0EA12D}"/>
              </a:ext>
            </a:extLst>
          </p:cNvPr>
          <p:cNvSpPr txBox="1"/>
          <p:nvPr/>
        </p:nvSpPr>
        <p:spPr>
          <a:xfrm>
            <a:off x="806747" y="584329"/>
            <a:ext cx="7858284" cy="3477875"/>
          </a:xfrm>
          <a:prstGeom prst="rect">
            <a:avLst/>
          </a:prstGeom>
          <a:noFill/>
        </p:spPr>
        <p:txBody>
          <a:bodyPr wrap="square" rtlCol="0">
            <a:spAutoFit/>
          </a:bodyPr>
          <a:lstStyle/>
          <a:p>
            <a:r>
              <a:rPr lang="en-AU" sz="11000" b="0" i="0" dirty="0">
                <a:solidFill>
                  <a:srgbClr val="000000"/>
                </a:solidFill>
                <a:effectLst/>
                <a:latin typeface="Clancy" panose="00000500000000000000" pitchFamily="50" charset="0"/>
              </a:rPr>
              <a:t>CPHCE Awards</a:t>
            </a:r>
            <a:endParaRPr lang="en-US" sz="1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5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22BADF5-F8D0-4B40-8A20-F0353D4B2370}"/>
              </a:ext>
            </a:extLst>
          </p:cNvPr>
          <p:cNvSpPr txBox="1">
            <a:spLocks/>
          </p:cNvSpPr>
          <p:nvPr/>
        </p:nvSpPr>
        <p:spPr>
          <a:xfrm>
            <a:off x="0" y="0"/>
            <a:ext cx="6740525" cy="50096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538ADF6C-DFF4-FD43-B615-71A2BEFEE389}"/>
              </a:ext>
            </a:extLst>
          </p:cNvPr>
          <p:cNvSpPr txBox="1"/>
          <p:nvPr/>
        </p:nvSpPr>
        <p:spPr>
          <a:xfrm>
            <a:off x="1004749" y="2400657"/>
            <a:ext cx="4731026" cy="369332"/>
          </a:xfrm>
          <a:prstGeom prst="rect">
            <a:avLst/>
          </a:prstGeom>
          <a:noFill/>
        </p:spPr>
        <p:txBody>
          <a:bodyPr wrap="square" rtlCol="0">
            <a:spAutoFit/>
          </a:bodyPr>
          <a:lstStyle/>
          <a:p>
            <a:pPr algn="ctr"/>
            <a:r>
              <a:rPr lang="en-US" dirty="0">
                <a:latin typeface="Arial" panose="020B0604020202020204" pitchFamily="34" charset="0"/>
                <a:ea typeface="Roboto Mono" pitchFamily="2" charset="0"/>
                <a:cs typeface="Arial" panose="020B0604020202020204" pitchFamily="34" charset="0"/>
              </a:rPr>
              <a:t>Image goes here</a:t>
            </a:r>
          </a:p>
        </p:txBody>
      </p:sp>
      <p:sp>
        <p:nvSpPr>
          <p:cNvPr id="8" name="TextBox 7">
            <a:extLst>
              <a:ext uri="{FF2B5EF4-FFF2-40B4-BE49-F238E27FC236}">
                <a16:creationId xmlns:a16="http://schemas.microsoft.com/office/drawing/2014/main" id="{7A7C7894-C276-4AA6-8910-460AACF47014}"/>
              </a:ext>
            </a:extLst>
          </p:cNvPr>
          <p:cNvSpPr txBox="1"/>
          <p:nvPr/>
        </p:nvSpPr>
        <p:spPr>
          <a:xfrm>
            <a:off x="7327106" y="370963"/>
            <a:ext cx="4864894" cy="2654573"/>
          </a:xfrm>
          <a:prstGeom prst="rect">
            <a:avLst/>
          </a:prstGeom>
          <a:noFill/>
        </p:spPr>
        <p:txBody>
          <a:bodyPr wrap="square">
            <a:spAutoFit/>
          </a:bodyPr>
          <a:lstStyle/>
          <a:p>
            <a:pPr algn="l" rtl="0" fontAlgn="base"/>
            <a:r>
              <a:rPr lang="en-AU" sz="4500" b="1" i="0" dirty="0">
                <a:solidFill>
                  <a:srgbClr val="000000"/>
                </a:solidFill>
                <a:effectLst/>
                <a:latin typeface="Clancy" panose="00000500000000000000" pitchFamily="50" charset="0"/>
                <a:ea typeface="Roboto" panose="02000000000000000000" pitchFamily="2" charset="0"/>
              </a:rPr>
              <a:t>Organisational </a:t>
            </a:r>
          </a:p>
          <a:p>
            <a:pPr algn="l" rtl="0" fontAlgn="base"/>
            <a:r>
              <a:rPr lang="en-AU" sz="4500" b="1" i="0" dirty="0">
                <a:solidFill>
                  <a:srgbClr val="000000"/>
                </a:solidFill>
                <a:effectLst/>
                <a:latin typeface="Clancy" panose="00000500000000000000" pitchFamily="50" charset="0"/>
                <a:ea typeface="Roboto" panose="02000000000000000000" pitchFamily="2" charset="0"/>
              </a:rPr>
              <a:t>Partnership Award 2021</a:t>
            </a:r>
            <a:r>
              <a:rPr lang="en-AU" sz="4500" b="0" i="0" dirty="0">
                <a:solidFill>
                  <a:srgbClr val="000000"/>
                </a:solidFill>
                <a:effectLst/>
                <a:latin typeface="Clancy" panose="00000500000000000000" pitchFamily="50" charset="0"/>
                <a:ea typeface="Roboto" panose="02000000000000000000" pitchFamily="2" charset="0"/>
              </a:rPr>
              <a:t> </a:t>
            </a:r>
          </a:p>
          <a:p>
            <a:pPr fontAlgn="base">
              <a:lnSpc>
                <a:spcPct val="90000"/>
              </a:lnSpc>
              <a:spcAft>
                <a:spcPts val="600"/>
              </a:spcAft>
            </a:pPr>
            <a:endParaRPr lang="en-AU" sz="3500" b="0" i="0" dirty="0">
              <a:effectLst/>
              <a:latin typeface="Clancy" panose="00000500000000000000" pitchFamily="50" charset="0"/>
              <a:ea typeface="Roboto" panose="02000000000000000000" pitchFamily="2" charset="0"/>
            </a:endParaRPr>
          </a:p>
        </p:txBody>
      </p:sp>
      <p:sp>
        <p:nvSpPr>
          <p:cNvPr id="11" name="TextBox 10">
            <a:extLst>
              <a:ext uri="{FF2B5EF4-FFF2-40B4-BE49-F238E27FC236}">
                <a16:creationId xmlns:a16="http://schemas.microsoft.com/office/drawing/2014/main" id="{CE0010D5-63D5-406F-89FD-FD1FFEFD8F8C}"/>
              </a:ext>
            </a:extLst>
          </p:cNvPr>
          <p:cNvSpPr txBox="1"/>
          <p:nvPr/>
        </p:nvSpPr>
        <p:spPr>
          <a:xfrm>
            <a:off x="8018962" y="2915350"/>
            <a:ext cx="5112545" cy="1246495"/>
          </a:xfrm>
          <a:prstGeom prst="rect">
            <a:avLst/>
          </a:prstGeom>
          <a:noFill/>
        </p:spPr>
        <p:txBody>
          <a:bodyPr wrap="square">
            <a:spAutoFit/>
          </a:bodyPr>
          <a:lstStyle/>
          <a:p>
            <a:pPr algn="l" rtl="0" fontAlgn="base"/>
            <a:r>
              <a:rPr lang="en-AU" sz="2500" dirty="0">
                <a:solidFill>
                  <a:srgbClr val="000000"/>
                </a:solidFill>
                <a:effectLst/>
                <a:latin typeface="Clancy" panose="00000500000000000000" pitchFamily="50" charset="0"/>
                <a:ea typeface="Roboto" panose="02000000000000000000" pitchFamily="2" charset="0"/>
              </a:rPr>
              <a:t>Multicultural Health Communication Service, </a:t>
            </a:r>
          </a:p>
          <a:p>
            <a:pPr algn="l" rtl="0" fontAlgn="base"/>
            <a:r>
              <a:rPr lang="en-AU" sz="2500" dirty="0">
                <a:solidFill>
                  <a:srgbClr val="000000"/>
                </a:solidFill>
                <a:effectLst/>
                <a:latin typeface="Clancy" panose="00000500000000000000" pitchFamily="50" charset="0"/>
                <a:ea typeface="Roboto" panose="02000000000000000000" pitchFamily="2" charset="0"/>
              </a:rPr>
              <a:t>NSW Health   </a:t>
            </a:r>
            <a:endParaRPr lang="en-AU" sz="2500" dirty="0">
              <a:effectLst/>
              <a:latin typeface="Clancy" panose="00000500000000000000" pitchFamily="50" charset="0"/>
              <a:ea typeface="Roboto" panose="02000000000000000000" pitchFamily="2" charset="0"/>
            </a:endParaRPr>
          </a:p>
        </p:txBody>
      </p:sp>
      <p:pic>
        <p:nvPicPr>
          <p:cNvPr id="12" name="Picture 2">
            <a:extLst>
              <a:ext uri="{FF2B5EF4-FFF2-40B4-BE49-F238E27FC236}">
                <a16:creationId xmlns:a16="http://schemas.microsoft.com/office/drawing/2014/main" id="{3C7A3D7F-8B55-4D41-B09A-8EDFDE5CC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1" y="0"/>
            <a:ext cx="6707214" cy="30255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F69F08D-BEE1-4595-B1EC-38EF80A21EEB}"/>
              </a:ext>
            </a:extLst>
          </p:cNvPr>
          <p:cNvPicPr>
            <a:picLocks noChangeAspect="1"/>
          </p:cNvPicPr>
          <p:nvPr/>
        </p:nvPicPr>
        <p:blipFill>
          <a:blip r:embed="rId3"/>
          <a:stretch>
            <a:fillRect/>
          </a:stretch>
        </p:blipFill>
        <p:spPr>
          <a:xfrm>
            <a:off x="3973520" y="3025536"/>
            <a:ext cx="2750350" cy="1968525"/>
          </a:xfrm>
          <a:prstGeom prst="rect">
            <a:avLst/>
          </a:prstGeom>
        </p:spPr>
      </p:pic>
      <p:sp>
        <p:nvSpPr>
          <p:cNvPr id="14" name="TextBox 13">
            <a:extLst>
              <a:ext uri="{FF2B5EF4-FFF2-40B4-BE49-F238E27FC236}">
                <a16:creationId xmlns:a16="http://schemas.microsoft.com/office/drawing/2014/main" id="{49A1718D-F20F-416F-9B7A-0C4037E841E6}"/>
              </a:ext>
            </a:extLst>
          </p:cNvPr>
          <p:cNvSpPr txBox="1"/>
          <p:nvPr/>
        </p:nvSpPr>
        <p:spPr>
          <a:xfrm>
            <a:off x="288235" y="5265153"/>
            <a:ext cx="10287000" cy="1754326"/>
          </a:xfrm>
          <a:prstGeom prst="rect">
            <a:avLst/>
          </a:prstGeom>
          <a:noFill/>
        </p:spPr>
        <p:txBody>
          <a:bodyPr wrap="square" rtlCol="0">
            <a:spAutoFit/>
          </a:bodyPr>
          <a:lstStyle/>
          <a:p>
            <a:r>
              <a:rPr lang="en-AU" sz="1800" b="0" i="0" dirty="0">
                <a:effectLst/>
                <a:latin typeface="Roboto" panose="02000000000000000000" pitchFamily="2" charset="0"/>
                <a:ea typeface="Roboto" panose="02000000000000000000" pitchFamily="2" charset="0"/>
              </a:rPr>
              <a:t>The NSW Multicultural Health Communication Service was established in 1997 and is hosted by South Eastern Sydney Local Health District (SESLHD). The Service aims to strengthen the capacity of health services and programs to effectively and appropriately communicate with people from culturally and linguistically diverse backgrounds and coordinate the provision of multilingual health information. The Service is led by Ms Lisa Woodland. </a:t>
            </a:r>
          </a:p>
          <a:p>
            <a:endParaRPr lang="en-AU" dirty="0"/>
          </a:p>
        </p:txBody>
      </p:sp>
    </p:spTree>
    <p:extLst>
      <p:ext uri="{BB962C8B-B14F-4D97-AF65-F5344CB8AC3E}">
        <p14:creationId xmlns:p14="http://schemas.microsoft.com/office/powerpoint/2010/main" val="1332786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36E947-8F96-4D79-BBD2-18479084E1DF}"/>
              </a:ext>
            </a:extLst>
          </p:cNvPr>
          <p:cNvPicPr>
            <a:picLocks noChangeAspect="1"/>
          </p:cNvPicPr>
          <p:nvPr/>
        </p:nvPicPr>
        <p:blipFill>
          <a:blip r:embed="rId2"/>
          <a:stretch>
            <a:fillRect/>
          </a:stretch>
        </p:blipFill>
        <p:spPr>
          <a:xfrm>
            <a:off x="4495800" y="0"/>
            <a:ext cx="7696201" cy="4631635"/>
          </a:xfrm>
          <a:prstGeom prst="rect">
            <a:avLst/>
          </a:prstGeom>
        </p:spPr>
      </p:pic>
      <p:pic>
        <p:nvPicPr>
          <p:cNvPr id="5" name="Picture 4">
            <a:extLst>
              <a:ext uri="{FF2B5EF4-FFF2-40B4-BE49-F238E27FC236}">
                <a16:creationId xmlns:a16="http://schemas.microsoft.com/office/drawing/2014/main" id="{C1B64A09-2355-48C6-91A0-4C68B8EC1DDB}"/>
              </a:ext>
            </a:extLst>
          </p:cNvPr>
          <p:cNvPicPr>
            <a:picLocks noChangeAspect="1"/>
          </p:cNvPicPr>
          <p:nvPr/>
        </p:nvPicPr>
        <p:blipFill>
          <a:blip r:embed="rId3"/>
          <a:stretch>
            <a:fillRect/>
          </a:stretch>
        </p:blipFill>
        <p:spPr>
          <a:xfrm>
            <a:off x="10382250" y="4967287"/>
            <a:ext cx="1504950" cy="1590675"/>
          </a:xfrm>
          <a:prstGeom prst="rect">
            <a:avLst/>
          </a:prstGeom>
        </p:spPr>
      </p:pic>
      <p:sp>
        <p:nvSpPr>
          <p:cNvPr id="7" name="TextBox 6">
            <a:extLst>
              <a:ext uri="{FF2B5EF4-FFF2-40B4-BE49-F238E27FC236}">
                <a16:creationId xmlns:a16="http://schemas.microsoft.com/office/drawing/2014/main" id="{1DE53601-7F54-43D3-98C1-785077CC664B}"/>
              </a:ext>
            </a:extLst>
          </p:cNvPr>
          <p:cNvSpPr txBox="1"/>
          <p:nvPr/>
        </p:nvSpPr>
        <p:spPr>
          <a:xfrm>
            <a:off x="304800" y="4927015"/>
            <a:ext cx="10287000" cy="2191369"/>
          </a:xfrm>
          <a:prstGeom prst="rect">
            <a:avLst/>
          </a:prstGeom>
          <a:noFill/>
        </p:spPr>
        <p:txBody>
          <a:bodyPr wrap="square" rtlCol="0">
            <a:spAutoFit/>
          </a:bodyPr>
          <a:lstStyle/>
          <a:p>
            <a:pPr fontAlgn="base">
              <a:lnSpc>
                <a:spcPct val="90000"/>
              </a:lnSpc>
              <a:spcAft>
                <a:spcPts val="600"/>
              </a:spcAft>
            </a:pPr>
            <a:r>
              <a:rPr lang="en-AU" sz="1800" b="0" i="0" dirty="0">
                <a:effectLst/>
                <a:latin typeface="Roboto" panose="02000000000000000000" pitchFamily="2" charset="0"/>
                <a:ea typeface="Roboto" panose="02000000000000000000" pitchFamily="2" charset="0"/>
              </a:rPr>
              <a:t>Dr George Wen-Gin Tang graduated from National Taiwan University in 1987 with a Bachelor of Medicine. He went on to complete a Graduate Diploma of Health Professional Education and Master of Health Administration from UNSW and is now a fellow of RACGP. George is a specialist in family medicine in Taiwan. He is a Senior Examiner in the Australian Medical Council and the RACGP and is a Conjoint Senior Lecturer in the school of Public Health &amp; Community Medicine at UNSW. George has a special interest in teaching medical students and junior doctors. He particularly enjoys writing medical case journals for educational purposes.  </a:t>
            </a:r>
          </a:p>
          <a:p>
            <a:endParaRPr lang="en-AU" dirty="0"/>
          </a:p>
        </p:txBody>
      </p:sp>
      <p:sp>
        <p:nvSpPr>
          <p:cNvPr id="10" name="TextBox 9">
            <a:extLst>
              <a:ext uri="{FF2B5EF4-FFF2-40B4-BE49-F238E27FC236}">
                <a16:creationId xmlns:a16="http://schemas.microsoft.com/office/drawing/2014/main" id="{D7A5CC1D-7ECC-4368-B253-FF3ACF472F3B}"/>
              </a:ext>
            </a:extLst>
          </p:cNvPr>
          <p:cNvSpPr txBox="1"/>
          <p:nvPr/>
        </p:nvSpPr>
        <p:spPr>
          <a:xfrm>
            <a:off x="5095202" y="418797"/>
            <a:ext cx="6372898" cy="1983620"/>
          </a:xfrm>
          <a:prstGeom prst="rect">
            <a:avLst/>
          </a:prstGeom>
          <a:noFill/>
        </p:spPr>
        <p:txBody>
          <a:bodyPr wrap="square">
            <a:spAutoFit/>
          </a:bodyPr>
          <a:lstStyle/>
          <a:p>
            <a:pPr fontAlgn="base">
              <a:lnSpc>
                <a:spcPct val="90000"/>
              </a:lnSpc>
              <a:spcAft>
                <a:spcPts val="600"/>
              </a:spcAft>
            </a:pPr>
            <a:r>
              <a:rPr lang="en-AU" sz="4800" b="1" i="0" dirty="0">
                <a:effectLst/>
                <a:latin typeface="Roboto" panose="02000000000000000000" pitchFamily="2" charset="0"/>
                <a:ea typeface="Roboto" panose="02000000000000000000" pitchFamily="2" charset="0"/>
              </a:rPr>
              <a:t>Primary Care Award 2021</a:t>
            </a:r>
          </a:p>
          <a:p>
            <a:pPr fontAlgn="base">
              <a:lnSpc>
                <a:spcPct val="90000"/>
              </a:lnSpc>
              <a:spcAft>
                <a:spcPts val="600"/>
              </a:spcAft>
            </a:pPr>
            <a:endParaRPr lang="en-AU" sz="3500" b="0" i="0" dirty="0">
              <a:effectLst/>
              <a:latin typeface="Clancy" panose="00000500000000000000" pitchFamily="50" charset="0"/>
              <a:ea typeface="Roboto" panose="02000000000000000000" pitchFamily="2" charset="0"/>
            </a:endParaRPr>
          </a:p>
        </p:txBody>
      </p:sp>
      <p:sp>
        <p:nvSpPr>
          <p:cNvPr id="11" name="TextBox 10">
            <a:extLst>
              <a:ext uri="{FF2B5EF4-FFF2-40B4-BE49-F238E27FC236}">
                <a16:creationId xmlns:a16="http://schemas.microsoft.com/office/drawing/2014/main" id="{1D473133-A4C4-4869-BA26-4309B0148E65}"/>
              </a:ext>
            </a:extLst>
          </p:cNvPr>
          <p:cNvSpPr txBox="1"/>
          <p:nvPr/>
        </p:nvSpPr>
        <p:spPr>
          <a:xfrm>
            <a:off x="6343650" y="2626459"/>
            <a:ext cx="7081643" cy="1246495"/>
          </a:xfrm>
          <a:prstGeom prst="rect">
            <a:avLst/>
          </a:prstGeom>
          <a:noFill/>
        </p:spPr>
        <p:txBody>
          <a:bodyPr wrap="square">
            <a:spAutoFit/>
          </a:bodyPr>
          <a:lstStyle/>
          <a:p>
            <a:pPr algn="l" rtl="0" fontAlgn="base"/>
            <a:r>
              <a:rPr lang="en-AU" sz="2500" dirty="0">
                <a:solidFill>
                  <a:srgbClr val="000000"/>
                </a:solidFill>
                <a:effectLst/>
                <a:latin typeface="Clancy" panose="00000500000000000000" pitchFamily="50" charset="0"/>
                <a:ea typeface="Roboto" panose="02000000000000000000" pitchFamily="2" charset="0"/>
              </a:rPr>
              <a:t>Dr George Tang, </a:t>
            </a:r>
          </a:p>
          <a:p>
            <a:pPr algn="l" rtl="0" fontAlgn="base"/>
            <a:r>
              <a:rPr lang="en-AU" sz="2500" dirty="0" err="1">
                <a:solidFill>
                  <a:srgbClr val="000000"/>
                </a:solidFill>
                <a:effectLst/>
                <a:latin typeface="Clancy" panose="00000500000000000000" pitchFamily="50" charset="0"/>
                <a:ea typeface="Roboto" panose="02000000000000000000" pitchFamily="2" charset="0"/>
              </a:rPr>
              <a:t>Healthpac</a:t>
            </a:r>
            <a:r>
              <a:rPr lang="en-AU" sz="2500" dirty="0">
                <a:solidFill>
                  <a:srgbClr val="000000"/>
                </a:solidFill>
                <a:effectLst/>
                <a:latin typeface="Clancy" panose="00000500000000000000" pitchFamily="50" charset="0"/>
                <a:ea typeface="Roboto" panose="02000000000000000000" pitchFamily="2" charset="0"/>
              </a:rPr>
              <a:t> Medical Centre Hurstville  </a:t>
            </a:r>
          </a:p>
          <a:p>
            <a:pPr fontAlgn="base"/>
            <a:endParaRPr lang="en-AU" sz="2500" dirty="0">
              <a:effectLst/>
              <a:latin typeface="Clancy" panose="00000500000000000000" pitchFamily="50" charset="0"/>
              <a:ea typeface="Roboto" panose="02000000000000000000" pitchFamily="2" charset="0"/>
            </a:endParaRPr>
          </a:p>
        </p:txBody>
      </p:sp>
      <p:pic>
        <p:nvPicPr>
          <p:cNvPr id="13" name="Picture 12">
            <a:extLst>
              <a:ext uri="{FF2B5EF4-FFF2-40B4-BE49-F238E27FC236}">
                <a16:creationId xmlns:a16="http://schemas.microsoft.com/office/drawing/2014/main" id="{5EA0837A-1085-4D3A-A7FC-E971CC895A90}"/>
              </a:ext>
            </a:extLst>
          </p:cNvPr>
          <p:cNvPicPr>
            <a:picLocks noChangeAspect="1"/>
          </p:cNvPicPr>
          <p:nvPr/>
        </p:nvPicPr>
        <p:blipFill>
          <a:blip r:embed="rId4"/>
          <a:stretch>
            <a:fillRect/>
          </a:stretch>
        </p:blipFill>
        <p:spPr>
          <a:xfrm>
            <a:off x="0" y="0"/>
            <a:ext cx="4495800" cy="4622580"/>
          </a:xfrm>
          <a:prstGeom prst="rect">
            <a:avLst/>
          </a:prstGeom>
        </p:spPr>
      </p:pic>
    </p:spTree>
    <p:extLst>
      <p:ext uri="{BB962C8B-B14F-4D97-AF65-F5344CB8AC3E}">
        <p14:creationId xmlns:p14="http://schemas.microsoft.com/office/powerpoint/2010/main" val="3135235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36E947-8F96-4D79-BBD2-18479084E1DF}"/>
              </a:ext>
            </a:extLst>
          </p:cNvPr>
          <p:cNvPicPr>
            <a:picLocks noChangeAspect="1"/>
          </p:cNvPicPr>
          <p:nvPr/>
        </p:nvPicPr>
        <p:blipFill>
          <a:blip r:embed="rId2"/>
          <a:stretch>
            <a:fillRect/>
          </a:stretch>
        </p:blipFill>
        <p:spPr>
          <a:xfrm>
            <a:off x="4221480" y="0"/>
            <a:ext cx="7970521" cy="4631635"/>
          </a:xfrm>
          <a:prstGeom prst="rect">
            <a:avLst/>
          </a:prstGeom>
        </p:spPr>
      </p:pic>
      <p:pic>
        <p:nvPicPr>
          <p:cNvPr id="5" name="Picture 4">
            <a:extLst>
              <a:ext uri="{FF2B5EF4-FFF2-40B4-BE49-F238E27FC236}">
                <a16:creationId xmlns:a16="http://schemas.microsoft.com/office/drawing/2014/main" id="{C1B64A09-2355-48C6-91A0-4C68B8EC1DDB}"/>
              </a:ext>
            </a:extLst>
          </p:cNvPr>
          <p:cNvPicPr>
            <a:picLocks noChangeAspect="1"/>
          </p:cNvPicPr>
          <p:nvPr/>
        </p:nvPicPr>
        <p:blipFill>
          <a:blip r:embed="rId3"/>
          <a:stretch>
            <a:fillRect/>
          </a:stretch>
        </p:blipFill>
        <p:spPr>
          <a:xfrm>
            <a:off x="10382250" y="4967287"/>
            <a:ext cx="1504950" cy="1590675"/>
          </a:xfrm>
          <a:prstGeom prst="rect">
            <a:avLst/>
          </a:prstGeom>
        </p:spPr>
      </p:pic>
      <p:sp>
        <p:nvSpPr>
          <p:cNvPr id="7" name="TextBox 6">
            <a:extLst>
              <a:ext uri="{FF2B5EF4-FFF2-40B4-BE49-F238E27FC236}">
                <a16:creationId xmlns:a16="http://schemas.microsoft.com/office/drawing/2014/main" id="{1DE53601-7F54-43D3-98C1-785077CC664B}"/>
              </a:ext>
            </a:extLst>
          </p:cNvPr>
          <p:cNvSpPr txBox="1"/>
          <p:nvPr/>
        </p:nvSpPr>
        <p:spPr>
          <a:xfrm>
            <a:off x="304800" y="4812715"/>
            <a:ext cx="10287000" cy="2191369"/>
          </a:xfrm>
          <a:prstGeom prst="rect">
            <a:avLst/>
          </a:prstGeom>
          <a:noFill/>
        </p:spPr>
        <p:txBody>
          <a:bodyPr wrap="square" rtlCol="0">
            <a:spAutoFit/>
          </a:bodyPr>
          <a:lstStyle/>
          <a:p>
            <a:pPr marL="0" indent="0" algn="l" rtl="0" fontAlgn="base">
              <a:lnSpc>
                <a:spcPct val="110000"/>
              </a:lnSpc>
              <a:buNone/>
            </a:pPr>
            <a:r>
              <a:rPr lang="en-AU" sz="1800" b="0" i="0" dirty="0">
                <a:solidFill>
                  <a:srgbClr val="000000"/>
                </a:solidFill>
                <a:effectLst/>
                <a:latin typeface="Roboto" panose="02000000000000000000" pitchFamily="2" charset="0"/>
                <a:ea typeface="Roboto" panose="02000000000000000000" pitchFamily="2" charset="0"/>
              </a:rPr>
              <a:t>Despite having a long history of living with mental illness Catherine decided some 7 years ago to use her experience to raise awareness and support others who identified with mental illness.  Catherine started her journey as a Peer Support Worker and Peer Health Coach.  Catherine currently is the Lived Experience Project Manager at </a:t>
            </a:r>
            <a:r>
              <a:rPr lang="en-AU" sz="1800" b="0" i="0" dirty="0" err="1">
                <a:solidFill>
                  <a:srgbClr val="000000"/>
                </a:solidFill>
                <a:effectLst/>
                <a:latin typeface="Roboto" panose="02000000000000000000" pitchFamily="2" charset="0"/>
                <a:ea typeface="Roboto" panose="02000000000000000000" pitchFamily="2" charset="0"/>
              </a:rPr>
              <a:t>Mindgardens</a:t>
            </a:r>
            <a:r>
              <a:rPr lang="en-AU" sz="1800" b="0" i="0" dirty="0">
                <a:solidFill>
                  <a:srgbClr val="000000"/>
                </a:solidFill>
                <a:effectLst/>
                <a:latin typeface="Roboto" panose="02000000000000000000" pitchFamily="2" charset="0"/>
                <a:ea typeface="Roboto" panose="02000000000000000000" pitchFamily="2" charset="0"/>
              </a:rPr>
              <a:t> Neuroscience Network. Her role in pivotal in ensure that the voice of lived experience is at the centre of the transactional research projects conducted by </a:t>
            </a:r>
            <a:r>
              <a:rPr lang="en-AU" sz="1800" b="0" i="0" dirty="0" err="1">
                <a:solidFill>
                  <a:srgbClr val="000000"/>
                </a:solidFill>
                <a:effectLst/>
                <a:latin typeface="Roboto" panose="02000000000000000000" pitchFamily="2" charset="0"/>
                <a:ea typeface="Roboto" panose="02000000000000000000" pitchFamily="2" charset="0"/>
              </a:rPr>
              <a:t>Mindgardens</a:t>
            </a:r>
            <a:r>
              <a:rPr lang="en-AU" sz="1800" b="0" i="0" dirty="0">
                <a:solidFill>
                  <a:srgbClr val="000000"/>
                </a:solidFill>
                <a:effectLst/>
                <a:latin typeface="Roboto" panose="02000000000000000000" pitchFamily="2" charset="0"/>
                <a:ea typeface="Roboto" panose="02000000000000000000" pitchFamily="2" charset="0"/>
              </a:rPr>
              <a:t> and its partners. Catherine also holds a degree in Adult Education. </a:t>
            </a:r>
          </a:p>
          <a:p>
            <a:endParaRPr lang="en-AU" dirty="0"/>
          </a:p>
        </p:txBody>
      </p:sp>
      <p:sp>
        <p:nvSpPr>
          <p:cNvPr id="10" name="TextBox 9">
            <a:extLst>
              <a:ext uri="{FF2B5EF4-FFF2-40B4-BE49-F238E27FC236}">
                <a16:creationId xmlns:a16="http://schemas.microsoft.com/office/drawing/2014/main" id="{D7A5CC1D-7ECC-4368-B253-FF3ACF472F3B}"/>
              </a:ext>
            </a:extLst>
          </p:cNvPr>
          <p:cNvSpPr txBox="1"/>
          <p:nvPr/>
        </p:nvSpPr>
        <p:spPr>
          <a:xfrm>
            <a:off x="4924814" y="573066"/>
            <a:ext cx="5666986" cy="1983620"/>
          </a:xfrm>
          <a:prstGeom prst="rect">
            <a:avLst/>
          </a:prstGeom>
          <a:noFill/>
        </p:spPr>
        <p:txBody>
          <a:bodyPr wrap="square">
            <a:spAutoFit/>
          </a:bodyPr>
          <a:lstStyle/>
          <a:p>
            <a:pPr fontAlgn="base">
              <a:lnSpc>
                <a:spcPct val="90000"/>
              </a:lnSpc>
              <a:spcAft>
                <a:spcPts val="600"/>
              </a:spcAft>
            </a:pPr>
            <a:r>
              <a:rPr lang="en-AU" sz="4800" b="1" i="0" dirty="0">
                <a:effectLst/>
                <a:latin typeface="Roboto" panose="02000000000000000000" pitchFamily="2" charset="0"/>
                <a:ea typeface="Roboto" panose="02000000000000000000" pitchFamily="2" charset="0"/>
              </a:rPr>
              <a:t>Consumer Award 2021 </a:t>
            </a:r>
          </a:p>
          <a:p>
            <a:pPr fontAlgn="base">
              <a:lnSpc>
                <a:spcPct val="90000"/>
              </a:lnSpc>
              <a:spcAft>
                <a:spcPts val="600"/>
              </a:spcAft>
            </a:pPr>
            <a:endParaRPr lang="en-AU" sz="3500" b="0" i="0" dirty="0">
              <a:effectLst/>
              <a:latin typeface="Clancy" panose="00000500000000000000" pitchFamily="50" charset="0"/>
              <a:ea typeface="Roboto" panose="02000000000000000000" pitchFamily="2" charset="0"/>
            </a:endParaRPr>
          </a:p>
        </p:txBody>
      </p:sp>
      <p:sp>
        <p:nvSpPr>
          <p:cNvPr id="11" name="TextBox 10">
            <a:extLst>
              <a:ext uri="{FF2B5EF4-FFF2-40B4-BE49-F238E27FC236}">
                <a16:creationId xmlns:a16="http://schemas.microsoft.com/office/drawing/2014/main" id="{1D473133-A4C4-4869-BA26-4309B0148E65}"/>
              </a:ext>
            </a:extLst>
          </p:cNvPr>
          <p:cNvSpPr txBox="1"/>
          <p:nvPr/>
        </p:nvSpPr>
        <p:spPr>
          <a:xfrm>
            <a:off x="7758307" y="2738069"/>
            <a:ext cx="5666986" cy="861774"/>
          </a:xfrm>
          <a:prstGeom prst="rect">
            <a:avLst/>
          </a:prstGeom>
          <a:noFill/>
        </p:spPr>
        <p:txBody>
          <a:bodyPr wrap="square">
            <a:spAutoFit/>
          </a:bodyPr>
          <a:lstStyle/>
          <a:p>
            <a:pPr algn="l" rtl="0" fontAlgn="base"/>
            <a:r>
              <a:rPr lang="en-AU" sz="2500" dirty="0">
                <a:solidFill>
                  <a:srgbClr val="000000"/>
                </a:solidFill>
                <a:effectLst/>
                <a:latin typeface="Clancy" panose="00000500000000000000" pitchFamily="50" charset="0"/>
                <a:ea typeface="Roboto" panose="02000000000000000000" pitchFamily="2" charset="0"/>
              </a:rPr>
              <a:t>Catherine O’Donnell  </a:t>
            </a:r>
          </a:p>
          <a:p>
            <a:pPr fontAlgn="base"/>
            <a:endParaRPr lang="en-AU" sz="2500" dirty="0">
              <a:effectLst/>
              <a:latin typeface="Clancy" panose="00000500000000000000" pitchFamily="50" charset="0"/>
              <a:ea typeface="Roboto" panose="02000000000000000000" pitchFamily="2" charset="0"/>
            </a:endParaRPr>
          </a:p>
        </p:txBody>
      </p:sp>
      <p:pic>
        <p:nvPicPr>
          <p:cNvPr id="8" name="Picture 2" descr="A person wearing glasses&#10;&#10;Description automatically generated with low confidence">
            <a:extLst>
              <a:ext uri="{FF2B5EF4-FFF2-40B4-BE49-F238E27FC236}">
                <a16:creationId xmlns:a16="http://schemas.microsoft.com/office/drawing/2014/main" id="{38457017-8901-4F62-98E0-290CEC28E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09"/>
            <a:ext cx="4221480" cy="462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406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EC68F-E9EF-CA4D-BBF6-FCC992F431A9}"/>
              </a:ext>
            </a:extLst>
          </p:cNvPr>
          <p:cNvSpPr txBox="1"/>
          <p:nvPr/>
        </p:nvSpPr>
        <p:spPr>
          <a:xfrm>
            <a:off x="232430" y="2258091"/>
            <a:ext cx="7858284" cy="2554545"/>
          </a:xfrm>
          <a:prstGeom prst="rect">
            <a:avLst/>
          </a:prstGeom>
          <a:noFill/>
        </p:spPr>
        <p:txBody>
          <a:bodyPr wrap="square" rtlCol="0">
            <a:spAutoFit/>
          </a:bodyPr>
          <a:lstStyle/>
          <a:p>
            <a:r>
              <a:rPr lang="en-US" sz="8000" dirty="0">
                <a:latin typeface="Clancy" panose="00000500000000000000" pitchFamily="50" charset="0"/>
                <a:cs typeface="Arial" panose="020B0604020202020204" pitchFamily="34" charset="0"/>
              </a:rPr>
              <a:t>Opening </a:t>
            </a:r>
            <a:br>
              <a:rPr lang="en-US" sz="8000" dirty="0">
                <a:latin typeface="Clancy" panose="00000500000000000000" pitchFamily="50" charset="0"/>
                <a:cs typeface="Arial" panose="020B0604020202020204" pitchFamily="34" charset="0"/>
              </a:rPr>
            </a:br>
            <a:r>
              <a:rPr lang="en-US" sz="8000" dirty="0">
                <a:latin typeface="Clancy" panose="00000500000000000000" pitchFamily="50" charset="0"/>
                <a:cs typeface="Arial" panose="020B0604020202020204" pitchFamily="34" charset="0"/>
              </a:rPr>
              <a:t>address </a:t>
            </a:r>
          </a:p>
        </p:txBody>
      </p:sp>
      <p:sp>
        <p:nvSpPr>
          <p:cNvPr id="3" name="TextBox 2">
            <a:extLst>
              <a:ext uri="{FF2B5EF4-FFF2-40B4-BE49-F238E27FC236}">
                <a16:creationId xmlns:a16="http://schemas.microsoft.com/office/drawing/2014/main" id="{926633B7-9826-284F-A8BB-FA669CB6DC8A}"/>
              </a:ext>
            </a:extLst>
          </p:cNvPr>
          <p:cNvSpPr txBox="1"/>
          <p:nvPr/>
        </p:nvSpPr>
        <p:spPr>
          <a:xfrm>
            <a:off x="381517" y="5650652"/>
            <a:ext cx="4731026" cy="415498"/>
          </a:xfrm>
          <a:prstGeom prst="rect">
            <a:avLst/>
          </a:prstGeom>
          <a:noFill/>
        </p:spPr>
        <p:txBody>
          <a:bodyPr wrap="square" rtlCol="0">
            <a:spAutoFit/>
          </a:bodyPr>
          <a:lstStyle/>
          <a:p>
            <a:r>
              <a:rPr lang="en-US" sz="2100" dirty="0">
                <a:latin typeface="Arial" panose="020B0604020202020204" pitchFamily="34" charset="0"/>
                <a:ea typeface="Roboto Mono" pitchFamily="2" charset="0"/>
                <a:cs typeface="Arial" panose="020B0604020202020204" pitchFamily="34" charset="0"/>
              </a:rPr>
              <a:t>By Prof Mark Harris, Director, CPHCE </a:t>
            </a:r>
          </a:p>
        </p:txBody>
      </p:sp>
      <p:sp>
        <p:nvSpPr>
          <p:cNvPr id="4" name="Rectangle 3">
            <a:extLst>
              <a:ext uri="{FF2B5EF4-FFF2-40B4-BE49-F238E27FC236}">
                <a16:creationId xmlns:a16="http://schemas.microsoft.com/office/drawing/2014/main" id="{2A4478A5-5FDC-FA4A-9E1C-F9EE25840522}"/>
              </a:ext>
            </a:extLst>
          </p:cNvPr>
          <p:cNvSpPr/>
          <p:nvPr/>
        </p:nvSpPr>
        <p:spPr>
          <a:xfrm>
            <a:off x="6783977" y="0"/>
            <a:ext cx="5408023" cy="6858000"/>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97CC993D-42AB-A747-A84F-B28F856910A0}"/>
              </a:ext>
            </a:extLst>
          </p:cNvPr>
          <p:cNvSpPr txBox="1"/>
          <p:nvPr/>
        </p:nvSpPr>
        <p:spPr>
          <a:xfrm>
            <a:off x="7590102" y="3429000"/>
            <a:ext cx="3795772" cy="369332"/>
          </a:xfrm>
          <a:prstGeom prst="rect">
            <a:avLst/>
          </a:prstGeom>
          <a:noFill/>
        </p:spPr>
        <p:txBody>
          <a:bodyPr wrap="square" rtlCol="0">
            <a:spAutoFit/>
          </a:bodyPr>
          <a:lstStyle/>
          <a:p>
            <a:pPr algn="ctr"/>
            <a:r>
              <a:rPr lang="en-US" dirty="0">
                <a:latin typeface="Arial" panose="020B0604020202020204" pitchFamily="34" charset="0"/>
                <a:ea typeface="Roboto Mono" pitchFamily="2" charset="0"/>
                <a:cs typeface="Arial" panose="020B0604020202020204" pitchFamily="34" charset="0"/>
              </a:rPr>
              <a:t>Image goes here</a:t>
            </a:r>
          </a:p>
        </p:txBody>
      </p:sp>
      <p:sp>
        <p:nvSpPr>
          <p:cNvPr id="10" name="TextBox 9">
            <a:extLst>
              <a:ext uri="{FF2B5EF4-FFF2-40B4-BE49-F238E27FC236}">
                <a16:creationId xmlns:a16="http://schemas.microsoft.com/office/drawing/2014/main" id="{34612AAC-CA3F-4C79-ABDB-049B5A2F1EA2}"/>
              </a:ext>
            </a:extLst>
          </p:cNvPr>
          <p:cNvSpPr txBox="1"/>
          <p:nvPr/>
        </p:nvSpPr>
        <p:spPr>
          <a:xfrm>
            <a:off x="1221740" y="5058139"/>
            <a:ext cx="6954520" cy="369332"/>
          </a:xfrm>
          <a:prstGeom prst="rect">
            <a:avLst/>
          </a:prstGeom>
          <a:noFill/>
        </p:spPr>
        <p:txBody>
          <a:bodyPr wrap="square">
            <a:spAutoFit/>
          </a:bodyPr>
          <a:lstStyle/>
          <a:p>
            <a:r>
              <a:rPr lang="en-AU" sz="1800" u="none" strike="noStrike" dirty="0">
                <a:solidFill>
                  <a:srgbClr val="9EA2FF"/>
                </a:solidFill>
                <a:effectLst/>
                <a:latin typeface="Segoe UI" panose="020B0502040204020203" pitchFamily="34" charset="0"/>
                <a:ea typeface="Arial" panose="020B0604020202020204" pitchFamily="34" charset="0"/>
                <a:hlinkClick r:id="rId3" tooltip="https://twitter.com/hashtag/cphceannualforum2021?src=hashtag_click"/>
              </a:rPr>
              <a:t>#cphceannualforum2021</a:t>
            </a:r>
            <a:endParaRPr lang="en-AU" dirty="0"/>
          </a:p>
        </p:txBody>
      </p:sp>
      <p:pic>
        <p:nvPicPr>
          <p:cNvPr id="14" name="Picture 13" descr="Graphical user interface&#10;&#10;Description automatically generated">
            <a:extLst>
              <a:ext uri="{FF2B5EF4-FFF2-40B4-BE49-F238E27FC236}">
                <a16:creationId xmlns:a16="http://schemas.microsoft.com/office/drawing/2014/main" id="{AD158577-2195-4D59-9BA0-A81754806E0B}"/>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Marker/>
                    </a14:imgEffect>
                  </a14:imgLayer>
                </a14:imgProps>
              </a:ext>
            </a:extLst>
          </a:blip>
          <a:srcRect l="20278" t="17779" r="20278" b="27407"/>
          <a:stretch/>
        </p:blipFill>
        <p:spPr>
          <a:xfrm>
            <a:off x="5364481" y="0"/>
            <a:ext cx="6860654" cy="6858000"/>
          </a:xfrm>
          <a:prstGeom prst="rect">
            <a:avLst/>
          </a:prstGeom>
        </p:spPr>
      </p:pic>
    </p:spTree>
    <p:extLst>
      <p:ext uri="{BB962C8B-B14F-4D97-AF65-F5344CB8AC3E}">
        <p14:creationId xmlns:p14="http://schemas.microsoft.com/office/powerpoint/2010/main" val="1440215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36E947-8F96-4D79-BBD2-18479084E1DF}"/>
              </a:ext>
            </a:extLst>
          </p:cNvPr>
          <p:cNvPicPr>
            <a:picLocks noChangeAspect="1"/>
          </p:cNvPicPr>
          <p:nvPr/>
        </p:nvPicPr>
        <p:blipFill>
          <a:blip r:embed="rId2"/>
          <a:stretch>
            <a:fillRect/>
          </a:stretch>
        </p:blipFill>
        <p:spPr>
          <a:xfrm>
            <a:off x="4221480" y="1"/>
            <a:ext cx="7970521" cy="4598398"/>
          </a:xfrm>
          <a:prstGeom prst="rect">
            <a:avLst/>
          </a:prstGeom>
        </p:spPr>
      </p:pic>
      <p:pic>
        <p:nvPicPr>
          <p:cNvPr id="5" name="Picture 4">
            <a:extLst>
              <a:ext uri="{FF2B5EF4-FFF2-40B4-BE49-F238E27FC236}">
                <a16:creationId xmlns:a16="http://schemas.microsoft.com/office/drawing/2014/main" id="{C1B64A09-2355-48C6-91A0-4C68B8EC1DDB}"/>
              </a:ext>
            </a:extLst>
          </p:cNvPr>
          <p:cNvPicPr>
            <a:picLocks noChangeAspect="1"/>
          </p:cNvPicPr>
          <p:nvPr/>
        </p:nvPicPr>
        <p:blipFill>
          <a:blip r:embed="rId3"/>
          <a:stretch>
            <a:fillRect/>
          </a:stretch>
        </p:blipFill>
        <p:spPr>
          <a:xfrm>
            <a:off x="10382250" y="4967287"/>
            <a:ext cx="1504950" cy="1590675"/>
          </a:xfrm>
          <a:prstGeom prst="rect">
            <a:avLst/>
          </a:prstGeom>
        </p:spPr>
      </p:pic>
      <p:sp>
        <p:nvSpPr>
          <p:cNvPr id="7" name="TextBox 6">
            <a:extLst>
              <a:ext uri="{FF2B5EF4-FFF2-40B4-BE49-F238E27FC236}">
                <a16:creationId xmlns:a16="http://schemas.microsoft.com/office/drawing/2014/main" id="{1DE53601-7F54-43D3-98C1-785077CC664B}"/>
              </a:ext>
            </a:extLst>
          </p:cNvPr>
          <p:cNvSpPr txBox="1"/>
          <p:nvPr/>
        </p:nvSpPr>
        <p:spPr>
          <a:xfrm>
            <a:off x="304800" y="4828210"/>
            <a:ext cx="10287000" cy="1754326"/>
          </a:xfrm>
          <a:prstGeom prst="rect">
            <a:avLst/>
          </a:prstGeom>
          <a:noFill/>
        </p:spPr>
        <p:txBody>
          <a:bodyPr wrap="square" rtlCol="0">
            <a:spAutoFit/>
          </a:bodyPr>
          <a:lstStyle/>
          <a:p>
            <a:pPr marL="0" indent="0">
              <a:buNone/>
            </a:pPr>
            <a:r>
              <a:rPr lang="en-AU" sz="1800" b="0" i="0" dirty="0">
                <a:solidFill>
                  <a:srgbClr val="000000"/>
                </a:solidFill>
                <a:effectLst/>
                <a:latin typeface="Roboto" panose="02000000000000000000" pitchFamily="2" charset="0"/>
                <a:ea typeface="Roboto" panose="02000000000000000000" pitchFamily="2" charset="0"/>
              </a:rPr>
              <a:t>Dr Mitchell Smith, a public health physician, has been involved in the health care of refugees for over 30 years.  Since 1999 he has been the Director of the NSW Refugee Health Service. The Service undertakes health assessments, health education, teaching, research and advocacy for refugees and asylum seekers living in the community. He is currently working on the COVID-19 response in south western Sydney, including its impact on those of refugee background. </a:t>
            </a:r>
            <a:endParaRPr lang="en-AU" sz="1800" dirty="0">
              <a:latin typeface="Roboto" panose="02000000000000000000" pitchFamily="2" charset="0"/>
              <a:ea typeface="Roboto" panose="02000000000000000000" pitchFamily="2" charset="0"/>
            </a:endParaRPr>
          </a:p>
          <a:p>
            <a:endParaRPr lang="en-AU" dirty="0"/>
          </a:p>
        </p:txBody>
      </p:sp>
      <p:sp>
        <p:nvSpPr>
          <p:cNvPr id="10" name="TextBox 9">
            <a:extLst>
              <a:ext uri="{FF2B5EF4-FFF2-40B4-BE49-F238E27FC236}">
                <a16:creationId xmlns:a16="http://schemas.microsoft.com/office/drawing/2014/main" id="{D7A5CC1D-7ECC-4368-B253-FF3ACF472F3B}"/>
              </a:ext>
            </a:extLst>
          </p:cNvPr>
          <p:cNvSpPr txBox="1"/>
          <p:nvPr/>
        </p:nvSpPr>
        <p:spPr>
          <a:xfrm>
            <a:off x="5114252" y="418797"/>
            <a:ext cx="6772948" cy="2725361"/>
          </a:xfrm>
          <a:prstGeom prst="rect">
            <a:avLst/>
          </a:prstGeom>
          <a:noFill/>
        </p:spPr>
        <p:txBody>
          <a:bodyPr wrap="square">
            <a:spAutoFit/>
          </a:bodyPr>
          <a:lstStyle/>
          <a:p>
            <a:pPr fontAlgn="base">
              <a:lnSpc>
                <a:spcPct val="90000"/>
              </a:lnSpc>
              <a:spcAft>
                <a:spcPts val="600"/>
              </a:spcAft>
            </a:pPr>
            <a:r>
              <a:rPr lang="en-AU" sz="4800" b="1" i="0" dirty="0">
                <a:effectLst/>
                <a:latin typeface="Roboto" panose="02000000000000000000" pitchFamily="2" charset="0"/>
                <a:ea typeface="Roboto" panose="02000000000000000000" pitchFamily="2" charset="0"/>
              </a:rPr>
              <a:t>Individual Partnership Award 2021 </a:t>
            </a:r>
          </a:p>
          <a:p>
            <a:pPr fontAlgn="base">
              <a:lnSpc>
                <a:spcPct val="90000"/>
              </a:lnSpc>
              <a:spcAft>
                <a:spcPts val="600"/>
              </a:spcAft>
            </a:pPr>
            <a:endParaRPr lang="en-AU" sz="4800" b="1" i="0" dirty="0">
              <a:effectLst/>
              <a:latin typeface="Roboto" panose="02000000000000000000" pitchFamily="2" charset="0"/>
              <a:ea typeface="Roboto" panose="02000000000000000000" pitchFamily="2" charset="0"/>
            </a:endParaRPr>
          </a:p>
          <a:p>
            <a:pPr fontAlgn="base">
              <a:lnSpc>
                <a:spcPct val="90000"/>
              </a:lnSpc>
              <a:spcAft>
                <a:spcPts val="600"/>
              </a:spcAft>
            </a:pPr>
            <a:endParaRPr lang="en-AU" sz="3500" b="0" i="0" dirty="0">
              <a:effectLst/>
              <a:latin typeface="Clancy" panose="00000500000000000000" pitchFamily="50" charset="0"/>
              <a:ea typeface="Roboto" panose="02000000000000000000" pitchFamily="2" charset="0"/>
            </a:endParaRPr>
          </a:p>
        </p:txBody>
      </p:sp>
      <p:sp>
        <p:nvSpPr>
          <p:cNvPr id="11" name="TextBox 10">
            <a:extLst>
              <a:ext uri="{FF2B5EF4-FFF2-40B4-BE49-F238E27FC236}">
                <a16:creationId xmlns:a16="http://schemas.microsoft.com/office/drawing/2014/main" id="{1D473133-A4C4-4869-BA26-4309B0148E65}"/>
              </a:ext>
            </a:extLst>
          </p:cNvPr>
          <p:cNvSpPr txBox="1"/>
          <p:nvPr/>
        </p:nvSpPr>
        <p:spPr>
          <a:xfrm>
            <a:off x="7758307" y="2862455"/>
            <a:ext cx="5666986" cy="1246495"/>
          </a:xfrm>
          <a:prstGeom prst="rect">
            <a:avLst/>
          </a:prstGeom>
          <a:noFill/>
        </p:spPr>
        <p:txBody>
          <a:bodyPr wrap="square">
            <a:spAutoFit/>
          </a:bodyPr>
          <a:lstStyle/>
          <a:p>
            <a:pPr algn="l" rtl="0" fontAlgn="base"/>
            <a:r>
              <a:rPr lang="en-AU" sz="2500" dirty="0">
                <a:solidFill>
                  <a:srgbClr val="000000"/>
                </a:solidFill>
                <a:effectLst/>
                <a:latin typeface="Clancy" panose="00000500000000000000" pitchFamily="50" charset="0"/>
                <a:ea typeface="Roboto" panose="02000000000000000000" pitchFamily="2" charset="0"/>
              </a:rPr>
              <a:t>Dr Mitchell Smith   </a:t>
            </a:r>
          </a:p>
          <a:p>
            <a:pPr algn="l" rtl="0" fontAlgn="base"/>
            <a:endParaRPr lang="en-AU" sz="2500" dirty="0">
              <a:solidFill>
                <a:srgbClr val="000000"/>
              </a:solidFill>
              <a:effectLst/>
              <a:latin typeface="Clancy" panose="00000500000000000000" pitchFamily="50" charset="0"/>
              <a:ea typeface="Roboto" panose="02000000000000000000" pitchFamily="2" charset="0"/>
            </a:endParaRPr>
          </a:p>
          <a:p>
            <a:pPr fontAlgn="base"/>
            <a:endParaRPr lang="en-AU" sz="2500" dirty="0">
              <a:effectLst/>
              <a:latin typeface="Clancy" panose="00000500000000000000" pitchFamily="50" charset="0"/>
              <a:ea typeface="Roboto" panose="02000000000000000000" pitchFamily="2" charset="0"/>
            </a:endParaRPr>
          </a:p>
        </p:txBody>
      </p:sp>
      <p:pic>
        <p:nvPicPr>
          <p:cNvPr id="9" name="Picture 2">
            <a:extLst>
              <a:ext uri="{FF2B5EF4-FFF2-40B4-BE49-F238E27FC236}">
                <a16:creationId xmlns:a16="http://schemas.microsoft.com/office/drawing/2014/main" id="{2EDDA6BC-B4D6-4FE5-82C5-5FF6FB2BA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109"/>
            <a:ext cx="4221480" cy="4598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512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00E90C-8B34-4052-B58C-D8D189AACE16}"/>
              </a:ext>
            </a:extLst>
          </p:cNvPr>
          <p:cNvPicPr>
            <a:picLocks noChangeAspect="1"/>
          </p:cNvPicPr>
          <p:nvPr/>
        </p:nvPicPr>
        <p:blipFill>
          <a:blip r:embed="rId2"/>
          <a:stretch>
            <a:fillRect/>
          </a:stretch>
        </p:blipFill>
        <p:spPr>
          <a:xfrm>
            <a:off x="-1" y="0"/>
            <a:ext cx="4552123" cy="6858000"/>
          </a:xfrm>
          <a:prstGeom prst="rect">
            <a:avLst/>
          </a:prstGeom>
        </p:spPr>
      </p:pic>
      <p:sp>
        <p:nvSpPr>
          <p:cNvPr id="6" name="Title 1">
            <a:extLst>
              <a:ext uri="{FF2B5EF4-FFF2-40B4-BE49-F238E27FC236}">
                <a16:creationId xmlns:a16="http://schemas.microsoft.com/office/drawing/2014/main" id="{A87FA2CC-F080-4F80-B747-CCB5C7FFBEAA}"/>
              </a:ext>
            </a:extLst>
          </p:cNvPr>
          <p:cNvSpPr txBox="1">
            <a:spLocks/>
          </p:cNvSpPr>
          <p:nvPr/>
        </p:nvSpPr>
        <p:spPr>
          <a:xfrm>
            <a:off x="679173" y="1998714"/>
            <a:ext cx="3482423" cy="25367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AU" sz="6000" dirty="0">
                <a:latin typeface="Clancy" panose="00000500000000000000" pitchFamily="50" charset="0"/>
              </a:rPr>
              <a:t>Mission </a:t>
            </a:r>
          </a:p>
        </p:txBody>
      </p:sp>
      <p:sp>
        <p:nvSpPr>
          <p:cNvPr id="7" name="Content Placeholder 2">
            <a:extLst>
              <a:ext uri="{FF2B5EF4-FFF2-40B4-BE49-F238E27FC236}">
                <a16:creationId xmlns:a16="http://schemas.microsoft.com/office/drawing/2014/main" id="{A286D582-42CE-42FB-BC0F-147B252643C4}"/>
              </a:ext>
            </a:extLst>
          </p:cNvPr>
          <p:cNvSpPr txBox="1">
            <a:spLocks/>
          </p:cNvSpPr>
          <p:nvPr/>
        </p:nvSpPr>
        <p:spPr>
          <a:xfrm>
            <a:off x="5018845" y="1051546"/>
            <a:ext cx="6334956" cy="408815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latin typeface="Roboto" panose="02000000000000000000" pitchFamily="2" charset="0"/>
                <a:ea typeface="Roboto" panose="02000000000000000000" pitchFamily="2" charset="0"/>
              </a:rPr>
              <a:t>CPHCE began operating as a UNSW Research Centre within the Faculty of Medicine &amp; Health since 2005. </a:t>
            </a:r>
          </a:p>
          <a:p>
            <a:endParaRPr lang="en-AU" sz="2100" dirty="0">
              <a:latin typeface="Roboto" panose="02000000000000000000" pitchFamily="2" charset="0"/>
              <a:ea typeface="Roboto" panose="02000000000000000000" pitchFamily="2" charset="0"/>
            </a:endParaRPr>
          </a:p>
          <a:p>
            <a:r>
              <a:rPr lang="en-AU" sz="2400" dirty="0">
                <a:latin typeface="Roboto" panose="02000000000000000000" pitchFamily="2" charset="0"/>
                <a:ea typeface="Roboto" panose="02000000000000000000" pitchFamily="2" charset="0"/>
              </a:rPr>
              <a:t>Our mission, shared by UNSW, is to create “better, fairer health and health care in the community” by conducting research, evaluation and development that strengthens primary health care and by designing local, place-based interventions to prevent and reduce harm rising from inequities in health.</a:t>
            </a:r>
          </a:p>
        </p:txBody>
      </p:sp>
    </p:spTree>
    <p:extLst>
      <p:ext uri="{BB962C8B-B14F-4D97-AF65-F5344CB8AC3E}">
        <p14:creationId xmlns:p14="http://schemas.microsoft.com/office/powerpoint/2010/main" val="1490510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00E90C-8B34-4052-B58C-D8D189AACE16}"/>
              </a:ext>
            </a:extLst>
          </p:cNvPr>
          <p:cNvPicPr>
            <a:picLocks noChangeAspect="1"/>
          </p:cNvPicPr>
          <p:nvPr/>
        </p:nvPicPr>
        <p:blipFill>
          <a:blip r:embed="rId2"/>
          <a:stretch>
            <a:fillRect/>
          </a:stretch>
        </p:blipFill>
        <p:spPr>
          <a:xfrm>
            <a:off x="-1" y="0"/>
            <a:ext cx="4552123" cy="6858000"/>
          </a:xfrm>
          <a:prstGeom prst="rect">
            <a:avLst/>
          </a:prstGeom>
        </p:spPr>
      </p:pic>
      <p:sp>
        <p:nvSpPr>
          <p:cNvPr id="6" name="Title 1">
            <a:extLst>
              <a:ext uri="{FF2B5EF4-FFF2-40B4-BE49-F238E27FC236}">
                <a16:creationId xmlns:a16="http://schemas.microsoft.com/office/drawing/2014/main" id="{A87FA2CC-F080-4F80-B747-CCB5C7FFBEAA}"/>
              </a:ext>
            </a:extLst>
          </p:cNvPr>
          <p:cNvSpPr txBox="1">
            <a:spLocks/>
          </p:cNvSpPr>
          <p:nvPr/>
        </p:nvSpPr>
        <p:spPr>
          <a:xfrm>
            <a:off x="679173" y="1998714"/>
            <a:ext cx="3482423" cy="25367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AU" sz="6000" dirty="0">
                <a:latin typeface="Clancy" panose="00000500000000000000" pitchFamily="50" charset="0"/>
              </a:rPr>
              <a:t> Aims </a:t>
            </a:r>
          </a:p>
        </p:txBody>
      </p:sp>
      <p:sp>
        <p:nvSpPr>
          <p:cNvPr id="5" name="Content Placeholder 2">
            <a:extLst>
              <a:ext uri="{FF2B5EF4-FFF2-40B4-BE49-F238E27FC236}">
                <a16:creationId xmlns:a16="http://schemas.microsoft.com/office/drawing/2014/main" id="{1A23BE7F-CB9B-4547-A1F1-2156718EC213}"/>
              </a:ext>
            </a:extLst>
          </p:cNvPr>
          <p:cNvSpPr txBox="1">
            <a:spLocks/>
          </p:cNvSpPr>
          <p:nvPr/>
        </p:nvSpPr>
        <p:spPr>
          <a:xfrm>
            <a:off x="5231296" y="547688"/>
            <a:ext cx="6407427" cy="49958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AU" sz="2400" dirty="0">
                <a:latin typeface="Roboto-Regular"/>
              </a:rPr>
              <a:t>To Improve the capacity of consumers, communities, local governments and health services and primary health providers to identify needs and challenges in access, equity, integration, and prevention. </a:t>
            </a:r>
          </a:p>
          <a:p>
            <a:pPr>
              <a:spcAft>
                <a:spcPts val="600"/>
              </a:spcAft>
            </a:pPr>
            <a:r>
              <a:rPr lang="en-AU" sz="2400" dirty="0">
                <a:latin typeface="Roboto-Regular"/>
              </a:rPr>
              <a:t>Support the health system and its partners to improve and adapt to meet current and future challenges. </a:t>
            </a:r>
          </a:p>
          <a:p>
            <a:pPr>
              <a:spcAft>
                <a:spcPts val="600"/>
              </a:spcAft>
            </a:pPr>
            <a:r>
              <a:rPr lang="en-AU" sz="2400" dirty="0">
                <a:latin typeface="Roboto-Regular"/>
              </a:rPr>
              <a:t>Identify and influence the determinants of health and inequitable distribution of health.  </a:t>
            </a:r>
          </a:p>
          <a:p>
            <a:pPr>
              <a:spcAft>
                <a:spcPts val="600"/>
              </a:spcAft>
            </a:pPr>
            <a:r>
              <a:rPr lang="en-AU" sz="2400" dirty="0">
                <a:latin typeface="Roboto-Regular"/>
              </a:rPr>
              <a:t>Promote partnerships within the health system and across sectors as an effective way of addressing issues and ensuring relevance of research. </a:t>
            </a:r>
          </a:p>
        </p:txBody>
      </p:sp>
    </p:spTree>
    <p:extLst>
      <p:ext uri="{BB962C8B-B14F-4D97-AF65-F5344CB8AC3E}">
        <p14:creationId xmlns:p14="http://schemas.microsoft.com/office/powerpoint/2010/main" val="670824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00E90C-8B34-4052-B58C-D8D189AACE16}"/>
              </a:ext>
            </a:extLst>
          </p:cNvPr>
          <p:cNvPicPr>
            <a:picLocks noChangeAspect="1"/>
          </p:cNvPicPr>
          <p:nvPr/>
        </p:nvPicPr>
        <p:blipFill>
          <a:blip r:embed="rId3"/>
          <a:stretch>
            <a:fillRect/>
          </a:stretch>
        </p:blipFill>
        <p:spPr>
          <a:xfrm>
            <a:off x="-1" y="0"/>
            <a:ext cx="4552123" cy="6858000"/>
          </a:xfrm>
          <a:prstGeom prst="rect">
            <a:avLst/>
          </a:prstGeom>
        </p:spPr>
      </p:pic>
      <p:sp>
        <p:nvSpPr>
          <p:cNvPr id="6" name="Title 1">
            <a:extLst>
              <a:ext uri="{FF2B5EF4-FFF2-40B4-BE49-F238E27FC236}">
                <a16:creationId xmlns:a16="http://schemas.microsoft.com/office/drawing/2014/main" id="{A87FA2CC-F080-4F80-B747-CCB5C7FFBEAA}"/>
              </a:ext>
            </a:extLst>
          </p:cNvPr>
          <p:cNvSpPr txBox="1">
            <a:spLocks/>
          </p:cNvSpPr>
          <p:nvPr/>
        </p:nvSpPr>
        <p:spPr>
          <a:xfrm>
            <a:off x="523875" y="1998714"/>
            <a:ext cx="3637721" cy="25367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AU" sz="6000" dirty="0">
                <a:latin typeface="Clancy" panose="00000500000000000000" pitchFamily="50" charset="0"/>
              </a:rPr>
              <a:t> Structure</a:t>
            </a:r>
          </a:p>
        </p:txBody>
      </p:sp>
      <p:sp>
        <p:nvSpPr>
          <p:cNvPr id="7" name="Content Placeholder 2">
            <a:extLst>
              <a:ext uri="{FF2B5EF4-FFF2-40B4-BE49-F238E27FC236}">
                <a16:creationId xmlns:a16="http://schemas.microsoft.com/office/drawing/2014/main" id="{CC75465D-6216-410A-82DA-9490CFC5D810}"/>
              </a:ext>
            </a:extLst>
          </p:cNvPr>
          <p:cNvSpPr txBox="1">
            <a:spLocks/>
          </p:cNvSpPr>
          <p:nvPr/>
        </p:nvSpPr>
        <p:spPr>
          <a:xfrm>
            <a:off x="5295900" y="948530"/>
            <a:ext cx="6286500" cy="5318919"/>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AU" sz="5300" dirty="0">
                <a:latin typeface="Roboto" panose="02000000000000000000" pitchFamily="2" charset="0"/>
                <a:ea typeface="Roboto" panose="02000000000000000000" pitchFamily="2" charset="0"/>
              </a:rPr>
              <a:t>CPHCE is part of the Faculty of Medicine and affiliated with the UNSW School of Population Health and provides teaching and supervision in its undergraduate and postgraduate programs.</a:t>
            </a:r>
          </a:p>
          <a:p>
            <a:pPr>
              <a:lnSpc>
                <a:spcPct val="110000"/>
              </a:lnSpc>
            </a:pPr>
            <a:r>
              <a:rPr lang="en-AU" sz="5300" dirty="0">
                <a:latin typeface="Roboto" panose="02000000000000000000" pitchFamily="2" charset="0"/>
                <a:ea typeface="Roboto" panose="02000000000000000000" pitchFamily="2" charset="0"/>
              </a:rPr>
              <a:t>Steering Committee chaired by Professor Rebecca Ivers</a:t>
            </a:r>
          </a:p>
          <a:p>
            <a:pPr>
              <a:lnSpc>
                <a:spcPct val="110000"/>
              </a:lnSpc>
            </a:pPr>
            <a:r>
              <a:rPr lang="en-AU" sz="5300" dirty="0">
                <a:latin typeface="Roboto" panose="02000000000000000000" pitchFamily="2" charset="0"/>
                <a:ea typeface="Roboto" panose="02000000000000000000" pitchFamily="2" charset="0"/>
              </a:rPr>
              <a:t>Advisory Committee chaired by Dr Greg Stewart.</a:t>
            </a:r>
          </a:p>
          <a:p>
            <a:pPr marL="0" indent="0">
              <a:lnSpc>
                <a:spcPct val="110000"/>
              </a:lnSpc>
              <a:buNone/>
            </a:pPr>
            <a:endParaRPr lang="en-AU" sz="5300" dirty="0">
              <a:latin typeface="Roboto" panose="02000000000000000000" pitchFamily="2" charset="0"/>
              <a:ea typeface="Roboto" panose="02000000000000000000" pitchFamily="2" charset="0"/>
            </a:endParaRPr>
          </a:p>
          <a:p>
            <a:endParaRPr lang="en-AU" dirty="0"/>
          </a:p>
        </p:txBody>
      </p:sp>
    </p:spTree>
    <p:extLst>
      <p:ext uri="{BB962C8B-B14F-4D97-AF65-F5344CB8AC3E}">
        <p14:creationId xmlns:p14="http://schemas.microsoft.com/office/powerpoint/2010/main" val="229074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2FADE-600C-42D9-B804-563965E216BA}"/>
              </a:ext>
            </a:extLst>
          </p:cNvPr>
          <p:cNvPicPr>
            <a:picLocks noChangeAspect="1"/>
          </p:cNvPicPr>
          <p:nvPr/>
        </p:nvPicPr>
        <p:blipFill rotWithShape="1">
          <a:blip r:embed="rId3"/>
          <a:srcRect t="3255" b="5542"/>
          <a:stretch/>
        </p:blipFill>
        <p:spPr>
          <a:xfrm>
            <a:off x="119969" y="428625"/>
            <a:ext cx="5799820" cy="3448050"/>
          </a:xfrm>
          <a:prstGeom prst="rect">
            <a:avLst/>
          </a:prstGeom>
        </p:spPr>
      </p:pic>
      <p:pic>
        <p:nvPicPr>
          <p:cNvPr id="10" name="Picture 9">
            <a:extLst>
              <a:ext uri="{FF2B5EF4-FFF2-40B4-BE49-F238E27FC236}">
                <a16:creationId xmlns:a16="http://schemas.microsoft.com/office/drawing/2014/main" id="{EBF1806A-1F6F-4FED-88EA-9E58D663AD9B}"/>
              </a:ext>
            </a:extLst>
          </p:cNvPr>
          <p:cNvPicPr>
            <a:picLocks noChangeAspect="1"/>
          </p:cNvPicPr>
          <p:nvPr/>
        </p:nvPicPr>
        <p:blipFill rotWithShape="1">
          <a:blip r:embed="rId4"/>
          <a:srcRect l="4470" t="13955" r="8141"/>
          <a:stretch/>
        </p:blipFill>
        <p:spPr>
          <a:xfrm>
            <a:off x="6655538" y="428625"/>
            <a:ext cx="4352925" cy="2877730"/>
          </a:xfrm>
          <a:prstGeom prst="rect">
            <a:avLst/>
          </a:prstGeom>
        </p:spPr>
      </p:pic>
      <p:sp>
        <p:nvSpPr>
          <p:cNvPr id="11" name="TextBox 10">
            <a:extLst>
              <a:ext uri="{FF2B5EF4-FFF2-40B4-BE49-F238E27FC236}">
                <a16:creationId xmlns:a16="http://schemas.microsoft.com/office/drawing/2014/main" id="{90861536-CD71-4929-B600-54BA7C77C6E9}"/>
              </a:ext>
            </a:extLst>
          </p:cNvPr>
          <p:cNvSpPr txBox="1"/>
          <p:nvPr/>
        </p:nvSpPr>
        <p:spPr>
          <a:xfrm>
            <a:off x="8172450" y="2583418"/>
            <a:ext cx="2352675" cy="369332"/>
          </a:xfrm>
          <a:prstGeom prst="rect">
            <a:avLst/>
          </a:prstGeom>
          <a:noFill/>
        </p:spPr>
        <p:txBody>
          <a:bodyPr wrap="square" rtlCol="0">
            <a:spAutoFit/>
          </a:bodyPr>
          <a:lstStyle/>
          <a:p>
            <a:r>
              <a:rPr lang="en-AU" dirty="0" err="1">
                <a:highlight>
                  <a:srgbClr val="FFFF00"/>
                </a:highlight>
                <a:latin typeface="Roboto" panose="02000000000000000000" pitchFamily="2" charset="0"/>
                <a:ea typeface="Roboto" panose="02000000000000000000" pitchFamily="2" charset="0"/>
              </a:rPr>
              <a:t>SEaRCH</a:t>
            </a:r>
            <a:r>
              <a:rPr lang="en-AU" dirty="0">
                <a:highlight>
                  <a:srgbClr val="FFFF00"/>
                </a:highlight>
                <a:latin typeface="Roboto" panose="02000000000000000000" pitchFamily="2" charset="0"/>
                <a:ea typeface="Roboto" panose="02000000000000000000" pitchFamily="2" charset="0"/>
              </a:rPr>
              <a:t> Team </a:t>
            </a:r>
          </a:p>
        </p:txBody>
      </p:sp>
      <p:sp>
        <p:nvSpPr>
          <p:cNvPr id="12" name="TextBox 11">
            <a:extLst>
              <a:ext uri="{FF2B5EF4-FFF2-40B4-BE49-F238E27FC236}">
                <a16:creationId xmlns:a16="http://schemas.microsoft.com/office/drawing/2014/main" id="{D7EC0573-B230-4759-A48C-6B88BA066181}"/>
              </a:ext>
            </a:extLst>
          </p:cNvPr>
          <p:cNvSpPr txBox="1"/>
          <p:nvPr/>
        </p:nvSpPr>
        <p:spPr>
          <a:xfrm>
            <a:off x="1666875" y="2495550"/>
            <a:ext cx="2400300" cy="369332"/>
          </a:xfrm>
          <a:prstGeom prst="rect">
            <a:avLst/>
          </a:prstGeom>
          <a:noFill/>
        </p:spPr>
        <p:txBody>
          <a:bodyPr wrap="square" rtlCol="0">
            <a:spAutoFit/>
          </a:bodyPr>
          <a:lstStyle/>
          <a:p>
            <a:r>
              <a:rPr lang="en-AU" dirty="0">
                <a:highlight>
                  <a:srgbClr val="FFFF00"/>
                </a:highlight>
                <a:latin typeface="Roboto" panose="02000000000000000000" pitchFamily="2" charset="0"/>
                <a:ea typeface="Roboto" panose="02000000000000000000" pitchFamily="2" charset="0"/>
              </a:rPr>
              <a:t>HERDU Team </a:t>
            </a:r>
          </a:p>
        </p:txBody>
      </p:sp>
      <p:pic>
        <p:nvPicPr>
          <p:cNvPr id="6" name="Picture 5">
            <a:extLst>
              <a:ext uri="{FF2B5EF4-FFF2-40B4-BE49-F238E27FC236}">
                <a16:creationId xmlns:a16="http://schemas.microsoft.com/office/drawing/2014/main" id="{9C2EF8AC-4A9D-4EAD-9BA1-6276CEB9DB2B}"/>
              </a:ext>
            </a:extLst>
          </p:cNvPr>
          <p:cNvPicPr>
            <a:picLocks noChangeAspect="1"/>
          </p:cNvPicPr>
          <p:nvPr/>
        </p:nvPicPr>
        <p:blipFill rotWithShape="1">
          <a:blip r:embed="rId5"/>
          <a:srcRect t="6333" b="5162"/>
          <a:stretch/>
        </p:blipFill>
        <p:spPr>
          <a:xfrm>
            <a:off x="3229032" y="3409950"/>
            <a:ext cx="5733936" cy="3448050"/>
          </a:xfrm>
          <a:prstGeom prst="rect">
            <a:avLst/>
          </a:prstGeom>
        </p:spPr>
      </p:pic>
      <p:sp>
        <p:nvSpPr>
          <p:cNvPr id="7" name="TextBox 6">
            <a:extLst>
              <a:ext uri="{FF2B5EF4-FFF2-40B4-BE49-F238E27FC236}">
                <a16:creationId xmlns:a16="http://schemas.microsoft.com/office/drawing/2014/main" id="{7A59D6A8-7157-4007-AF4F-37CC2F2E4234}"/>
              </a:ext>
            </a:extLst>
          </p:cNvPr>
          <p:cNvSpPr txBox="1"/>
          <p:nvPr/>
        </p:nvSpPr>
        <p:spPr>
          <a:xfrm>
            <a:off x="5331563" y="6423095"/>
            <a:ext cx="2305050" cy="369332"/>
          </a:xfrm>
          <a:prstGeom prst="rect">
            <a:avLst/>
          </a:prstGeom>
          <a:noFill/>
        </p:spPr>
        <p:txBody>
          <a:bodyPr wrap="square" rtlCol="0">
            <a:spAutoFit/>
          </a:bodyPr>
          <a:lstStyle/>
          <a:p>
            <a:r>
              <a:rPr lang="en-AU" dirty="0">
                <a:highlight>
                  <a:srgbClr val="FFFF00"/>
                </a:highlight>
                <a:latin typeface="Roboto" panose="02000000000000000000" pitchFamily="2" charset="0"/>
                <a:ea typeface="Roboto" panose="02000000000000000000" pitchFamily="2" charset="0"/>
              </a:rPr>
              <a:t>CHETRE Team</a:t>
            </a:r>
          </a:p>
        </p:txBody>
      </p:sp>
    </p:spTree>
    <p:extLst>
      <p:ext uri="{BB962C8B-B14F-4D97-AF65-F5344CB8AC3E}">
        <p14:creationId xmlns:p14="http://schemas.microsoft.com/office/powerpoint/2010/main" val="2735945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00E90C-8B34-4052-B58C-D8D189AACE16}"/>
              </a:ext>
            </a:extLst>
          </p:cNvPr>
          <p:cNvPicPr>
            <a:picLocks noChangeAspect="1"/>
          </p:cNvPicPr>
          <p:nvPr/>
        </p:nvPicPr>
        <p:blipFill>
          <a:blip r:embed="rId3"/>
          <a:stretch>
            <a:fillRect/>
          </a:stretch>
        </p:blipFill>
        <p:spPr>
          <a:xfrm>
            <a:off x="-1" y="0"/>
            <a:ext cx="4552123" cy="6858000"/>
          </a:xfrm>
          <a:prstGeom prst="rect">
            <a:avLst/>
          </a:prstGeom>
        </p:spPr>
      </p:pic>
      <p:sp>
        <p:nvSpPr>
          <p:cNvPr id="6" name="Title 1">
            <a:extLst>
              <a:ext uri="{FF2B5EF4-FFF2-40B4-BE49-F238E27FC236}">
                <a16:creationId xmlns:a16="http://schemas.microsoft.com/office/drawing/2014/main" id="{A87FA2CC-F080-4F80-B747-CCB5C7FFBEAA}"/>
              </a:ext>
            </a:extLst>
          </p:cNvPr>
          <p:cNvSpPr txBox="1">
            <a:spLocks/>
          </p:cNvSpPr>
          <p:nvPr/>
        </p:nvSpPr>
        <p:spPr>
          <a:xfrm>
            <a:off x="381000" y="1998714"/>
            <a:ext cx="3999671" cy="25367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AU" sz="6000" dirty="0">
                <a:latin typeface="Clancy" panose="00000500000000000000" pitchFamily="50" charset="0"/>
              </a:rPr>
              <a:t> CPHCE Executive</a:t>
            </a:r>
          </a:p>
        </p:txBody>
      </p:sp>
      <p:sp>
        <p:nvSpPr>
          <p:cNvPr id="9" name="TextBox 8">
            <a:extLst>
              <a:ext uri="{FF2B5EF4-FFF2-40B4-BE49-F238E27FC236}">
                <a16:creationId xmlns:a16="http://schemas.microsoft.com/office/drawing/2014/main" id="{781DA654-18F1-4975-813D-8BF4AAC00D07}"/>
              </a:ext>
            </a:extLst>
          </p:cNvPr>
          <p:cNvSpPr txBox="1"/>
          <p:nvPr/>
        </p:nvSpPr>
        <p:spPr>
          <a:xfrm>
            <a:off x="4933123" y="2777119"/>
            <a:ext cx="3143250" cy="584775"/>
          </a:xfrm>
          <a:prstGeom prst="rect">
            <a:avLst/>
          </a:prstGeom>
          <a:noFill/>
        </p:spPr>
        <p:txBody>
          <a:bodyPr wrap="square" rtlCol="0">
            <a:spAutoFit/>
          </a:bodyPr>
          <a:lstStyle/>
          <a:p>
            <a:r>
              <a:rPr lang="en-AU" sz="1600" b="1" i="0" u="none" strike="noStrike" baseline="0" dirty="0">
                <a:latin typeface="Roboto-Bold"/>
              </a:rPr>
              <a:t>Prof Mark Harris</a:t>
            </a:r>
          </a:p>
          <a:p>
            <a:r>
              <a:rPr lang="en-AU" sz="1600" i="1" u="none" strike="noStrike" baseline="0" dirty="0">
                <a:latin typeface="Roboto-Bold"/>
              </a:rPr>
              <a:t>Executive Director</a:t>
            </a:r>
            <a:endParaRPr lang="en-AU" sz="1600" i="1" dirty="0"/>
          </a:p>
        </p:txBody>
      </p:sp>
      <p:pic>
        <p:nvPicPr>
          <p:cNvPr id="2050" name="Picture 2">
            <a:extLst>
              <a:ext uri="{FF2B5EF4-FFF2-40B4-BE49-F238E27FC236}">
                <a16:creationId xmlns:a16="http://schemas.microsoft.com/office/drawing/2014/main" id="{568F40DB-ED22-4A50-B48A-6F8BDEC77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4148" y="707717"/>
            <a:ext cx="1902758" cy="19387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36F42B4-515C-4FDF-B20D-BC31F7098281}"/>
              </a:ext>
            </a:extLst>
          </p:cNvPr>
          <p:cNvPicPr>
            <a:picLocks noChangeAspect="1"/>
          </p:cNvPicPr>
          <p:nvPr/>
        </p:nvPicPr>
        <p:blipFill>
          <a:blip r:embed="rId5"/>
          <a:stretch>
            <a:fillRect/>
          </a:stretch>
        </p:blipFill>
        <p:spPr>
          <a:xfrm>
            <a:off x="7505700" y="710195"/>
            <a:ext cx="1766834" cy="1936258"/>
          </a:xfrm>
          <a:prstGeom prst="rect">
            <a:avLst/>
          </a:prstGeom>
        </p:spPr>
      </p:pic>
      <p:sp>
        <p:nvSpPr>
          <p:cNvPr id="15" name="TextBox 14">
            <a:extLst>
              <a:ext uri="{FF2B5EF4-FFF2-40B4-BE49-F238E27FC236}">
                <a16:creationId xmlns:a16="http://schemas.microsoft.com/office/drawing/2014/main" id="{8E52EDAE-FD83-4EE1-A878-C4F3E2FCF63F}"/>
              </a:ext>
            </a:extLst>
          </p:cNvPr>
          <p:cNvSpPr txBox="1"/>
          <p:nvPr/>
        </p:nvSpPr>
        <p:spPr>
          <a:xfrm>
            <a:off x="7240199" y="2777118"/>
            <a:ext cx="3381375" cy="584775"/>
          </a:xfrm>
          <a:prstGeom prst="rect">
            <a:avLst/>
          </a:prstGeom>
          <a:noFill/>
        </p:spPr>
        <p:txBody>
          <a:bodyPr wrap="square" rtlCol="0">
            <a:spAutoFit/>
          </a:bodyPr>
          <a:lstStyle/>
          <a:p>
            <a:pPr algn="l"/>
            <a:r>
              <a:rPr lang="en-AU" sz="1600" b="1" i="0" u="none" strike="noStrike" baseline="0" dirty="0">
                <a:latin typeface="Roboto-Bold"/>
              </a:rPr>
              <a:t>Prof Evelyne de Leeuw</a:t>
            </a:r>
          </a:p>
          <a:p>
            <a:pPr algn="l"/>
            <a:r>
              <a:rPr lang="en-AU" sz="1600" b="0" i="1" u="none" strike="noStrike" baseline="0" dirty="0">
                <a:latin typeface="Roboto-LightItalic"/>
              </a:rPr>
              <a:t>Director of CHETRE</a:t>
            </a:r>
            <a:endParaRPr lang="en-AU" sz="1600" dirty="0"/>
          </a:p>
        </p:txBody>
      </p:sp>
      <p:pic>
        <p:nvPicPr>
          <p:cNvPr id="8" name="Picture 7">
            <a:extLst>
              <a:ext uri="{FF2B5EF4-FFF2-40B4-BE49-F238E27FC236}">
                <a16:creationId xmlns:a16="http://schemas.microsoft.com/office/drawing/2014/main" id="{1E89F97C-B134-4C62-BFAF-49FC1C45DD4C}"/>
              </a:ext>
            </a:extLst>
          </p:cNvPr>
          <p:cNvPicPr>
            <a:picLocks noChangeAspect="1"/>
          </p:cNvPicPr>
          <p:nvPr/>
        </p:nvPicPr>
        <p:blipFill>
          <a:blip r:embed="rId6"/>
          <a:stretch>
            <a:fillRect/>
          </a:stretch>
        </p:blipFill>
        <p:spPr>
          <a:xfrm>
            <a:off x="9852109" y="707717"/>
            <a:ext cx="1882691" cy="1938736"/>
          </a:xfrm>
          <a:prstGeom prst="rect">
            <a:avLst/>
          </a:prstGeom>
        </p:spPr>
      </p:pic>
      <p:sp>
        <p:nvSpPr>
          <p:cNvPr id="10" name="TextBox 9">
            <a:extLst>
              <a:ext uri="{FF2B5EF4-FFF2-40B4-BE49-F238E27FC236}">
                <a16:creationId xmlns:a16="http://schemas.microsoft.com/office/drawing/2014/main" id="{BE45A47C-C20D-46E6-A133-45DC41C3172E}"/>
              </a:ext>
            </a:extLst>
          </p:cNvPr>
          <p:cNvSpPr txBox="1"/>
          <p:nvPr/>
        </p:nvSpPr>
        <p:spPr>
          <a:xfrm>
            <a:off x="9852109" y="2777117"/>
            <a:ext cx="2189550" cy="584775"/>
          </a:xfrm>
          <a:prstGeom prst="rect">
            <a:avLst/>
          </a:prstGeom>
          <a:noFill/>
        </p:spPr>
        <p:txBody>
          <a:bodyPr wrap="square" rtlCol="0">
            <a:spAutoFit/>
          </a:bodyPr>
          <a:lstStyle/>
          <a:p>
            <a:r>
              <a:rPr lang="pt-BR" sz="1600" b="1" i="0" u="none" strike="noStrike" baseline="0" dirty="0">
                <a:latin typeface="Roboto-Bold"/>
              </a:rPr>
              <a:t>A/Prof Freddy Sitas </a:t>
            </a:r>
          </a:p>
          <a:p>
            <a:r>
              <a:rPr lang="pt-BR" sz="1600" i="1" u="none" strike="noStrike" baseline="0" dirty="0">
                <a:latin typeface="Roboto-Bold"/>
              </a:rPr>
              <a:t>Director</a:t>
            </a:r>
            <a:endParaRPr lang="en-AU" sz="1600" i="1" dirty="0"/>
          </a:p>
        </p:txBody>
      </p:sp>
      <p:pic>
        <p:nvPicPr>
          <p:cNvPr id="11" name="Picture 10">
            <a:extLst>
              <a:ext uri="{FF2B5EF4-FFF2-40B4-BE49-F238E27FC236}">
                <a16:creationId xmlns:a16="http://schemas.microsoft.com/office/drawing/2014/main" id="{92BAE18C-B303-454D-91B1-CAD0456EDDFA}"/>
              </a:ext>
            </a:extLst>
          </p:cNvPr>
          <p:cNvPicPr>
            <a:picLocks noChangeAspect="1"/>
          </p:cNvPicPr>
          <p:nvPr/>
        </p:nvPicPr>
        <p:blipFill>
          <a:blip r:embed="rId7"/>
          <a:stretch>
            <a:fillRect/>
          </a:stretch>
        </p:blipFill>
        <p:spPr>
          <a:xfrm>
            <a:off x="4978832" y="3516261"/>
            <a:ext cx="1886423" cy="2038350"/>
          </a:xfrm>
          <a:prstGeom prst="rect">
            <a:avLst/>
          </a:prstGeom>
        </p:spPr>
      </p:pic>
      <p:pic>
        <p:nvPicPr>
          <p:cNvPr id="12" name="Picture 11">
            <a:extLst>
              <a:ext uri="{FF2B5EF4-FFF2-40B4-BE49-F238E27FC236}">
                <a16:creationId xmlns:a16="http://schemas.microsoft.com/office/drawing/2014/main" id="{B51C8E75-5CD7-4D9F-B5CE-9E70B52AE2ED}"/>
              </a:ext>
            </a:extLst>
          </p:cNvPr>
          <p:cNvPicPr>
            <a:picLocks noChangeAspect="1"/>
          </p:cNvPicPr>
          <p:nvPr/>
        </p:nvPicPr>
        <p:blipFill>
          <a:blip r:embed="rId8"/>
          <a:stretch>
            <a:fillRect/>
          </a:stretch>
        </p:blipFill>
        <p:spPr>
          <a:xfrm>
            <a:off x="7505700" y="3516261"/>
            <a:ext cx="1813256" cy="2038350"/>
          </a:xfrm>
          <a:prstGeom prst="rect">
            <a:avLst/>
          </a:prstGeom>
        </p:spPr>
      </p:pic>
      <p:pic>
        <p:nvPicPr>
          <p:cNvPr id="13" name="Picture 2">
            <a:extLst>
              <a:ext uri="{FF2B5EF4-FFF2-40B4-BE49-F238E27FC236}">
                <a16:creationId xmlns:a16="http://schemas.microsoft.com/office/drawing/2014/main" id="{466CE7AF-A6D9-4BD5-8794-FBE7FE4294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66313" y="3492556"/>
            <a:ext cx="1868487" cy="20383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46038B0-DD39-4C18-8596-F05CDDC114CE}"/>
              </a:ext>
            </a:extLst>
          </p:cNvPr>
          <p:cNvSpPr txBox="1"/>
          <p:nvPr/>
        </p:nvSpPr>
        <p:spPr>
          <a:xfrm>
            <a:off x="4933123" y="5734059"/>
            <a:ext cx="2773362" cy="584775"/>
          </a:xfrm>
          <a:prstGeom prst="rect">
            <a:avLst/>
          </a:prstGeom>
          <a:noFill/>
        </p:spPr>
        <p:txBody>
          <a:bodyPr wrap="square">
            <a:spAutoFit/>
          </a:bodyPr>
          <a:lstStyle/>
          <a:p>
            <a:pPr algn="l"/>
            <a:r>
              <a:rPr lang="en-AU" sz="1600" b="1" i="0" u="none" strike="noStrike" baseline="0" dirty="0">
                <a:latin typeface="Roboto-Bold"/>
              </a:rPr>
              <a:t>A/Prof Fiona Haigh</a:t>
            </a:r>
          </a:p>
          <a:p>
            <a:pPr algn="l"/>
            <a:r>
              <a:rPr lang="en-AU" sz="1600" b="0" i="1" u="none" strike="noStrike" baseline="0" dirty="0">
                <a:latin typeface="Roboto-LightItalic"/>
              </a:rPr>
              <a:t>Director of HERDU</a:t>
            </a:r>
          </a:p>
        </p:txBody>
      </p:sp>
      <p:sp>
        <p:nvSpPr>
          <p:cNvPr id="17" name="TextBox 16">
            <a:extLst>
              <a:ext uri="{FF2B5EF4-FFF2-40B4-BE49-F238E27FC236}">
                <a16:creationId xmlns:a16="http://schemas.microsoft.com/office/drawing/2014/main" id="{11698618-47EC-4165-81EE-B8B26225FB6C}"/>
              </a:ext>
            </a:extLst>
          </p:cNvPr>
          <p:cNvSpPr txBox="1"/>
          <p:nvPr/>
        </p:nvSpPr>
        <p:spPr>
          <a:xfrm>
            <a:off x="7505700" y="5733392"/>
            <a:ext cx="2238375" cy="584775"/>
          </a:xfrm>
          <a:prstGeom prst="rect">
            <a:avLst/>
          </a:prstGeom>
          <a:noFill/>
        </p:spPr>
        <p:txBody>
          <a:bodyPr wrap="square">
            <a:spAutoFit/>
          </a:bodyPr>
          <a:lstStyle/>
          <a:p>
            <a:pPr algn="l"/>
            <a:r>
              <a:rPr lang="en-AU" sz="1600" b="1" i="0" u="none" strike="noStrike" baseline="0" dirty="0">
                <a:latin typeface="Roboto-Bold"/>
              </a:rPr>
              <a:t>A/Prof Margo Barr </a:t>
            </a:r>
          </a:p>
          <a:p>
            <a:pPr algn="l"/>
            <a:r>
              <a:rPr lang="en-AU" sz="1600" i="1" dirty="0">
                <a:latin typeface="Roboto-Bold"/>
              </a:rPr>
              <a:t>Director</a:t>
            </a:r>
            <a:r>
              <a:rPr lang="en-AU" sz="1600" b="1" i="1" dirty="0">
                <a:latin typeface="Roboto-Bold"/>
              </a:rPr>
              <a:t>, </a:t>
            </a:r>
            <a:r>
              <a:rPr lang="en-AU" sz="1600" i="1" dirty="0">
                <a:latin typeface="Roboto-Bold"/>
              </a:rPr>
              <a:t>CES-P&amp;CH</a:t>
            </a:r>
            <a:endParaRPr lang="en-AU" sz="1600" i="0" u="none" strike="noStrike" baseline="0" dirty="0">
              <a:latin typeface="Roboto-Bold"/>
            </a:endParaRPr>
          </a:p>
        </p:txBody>
      </p:sp>
      <p:sp>
        <p:nvSpPr>
          <p:cNvPr id="18" name="TextBox 17">
            <a:extLst>
              <a:ext uri="{FF2B5EF4-FFF2-40B4-BE49-F238E27FC236}">
                <a16:creationId xmlns:a16="http://schemas.microsoft.com/office/drawing/2014/main" id="{B9080B3D-4E81-4D9A-9783-ACDC5A77A2B8}"/>
              </a:ext>
            </a:extLst>
          </p:cNvPr>
          <p:cNvSpPr txBox="1"/>
          <p:nvPr/>
        </p:nvSpPr>
        <p:spPr>
          <a:xfrm>
            <a:off x="9852109" y="5724552"/>
            <a:ext cx="2464543" cy="830997"/>
          </a:xfrm>
          <a:prstGeom prst="rect">
            <a:avLst/>
          </a:prstGeom>
          <a:noFill/>
        </p:spPr>
        <p:txBody>
          <a:bodyPr wrap="square">
            <a:spAutoFit/>
          </a:bodyPr>
          <a:lstStyle/>
          <a:p>
            <a:r>
              <a:rPr lang="en-AU" sz="1600" b="1" i="0" dirty="0">
                <a:solidFill>
                  <a:srgbClr val="000000"/>
                </a:solidFill>
                <a:effectLst/>
                <a:latin typeface="Roboto" panose="02000000000000000000" pitchFamily="2" charset="0"/>
              </a:rPr>
              <a:t>A/Prof Éidín </a:t>
            </a:r>
            <a:r>
              <a:rPr lang="en-AU" sz="1600" b="1" i="0" dirty="0" err="1">
                <a:solidFill>
                  <a:srgbClr val="000000"/>
                </a:solidFill>
                <a:effectLst/>
                <a:latin typeface="Roboto" panose="02000000000000000000" pitchFamily="2" charset="0"/>
              </a:rPr>
              <a:t>Ní</a:t>
            </a:r>
            <a:r>
              <a:rPr lang="en-AU" sz="1600" b="1" i="0" dirty="0">
                <a:solidFill>
                  <a:srgbClr val="000000"/>
                </a:solidFill>
                <a:effectLst/>
                <a:latin typeface="Roboto" panose="02000000000000000000" pitchFamily="2" charset="0"/>
              </a:rPr>
              <a:t> </a:t>
            </a:r>
            <a:r>
              <a:rPr lang="en-AU" sz="1600" b="1" i="0" dirty="0" err="1">
                <a:solidFill>
                  <a:srgbClr val="000000"/>
                </a:solidFill>
                <a:effectLst/>
                <a:latin typeface="Roboto" panose="02000000000000000000" pitchFamily="2" charset="0"/>
              </a:rPr>
              <a:t>Shé</a:t>
            </a:r>
            <a:endParaRPr lang="en-AU" sz="1600" b="1" dirty="0">
              <a:solidFill>
                <a:srgbClr val="000000"/>
              </a:solidFill>
              <a:latin typeface="Roboto" panose="02000000000000000000" pitchFamily="2" charset="0"/>
            </a:endParaRPr>
          </a:p>
          <a:p>
            <a:r>
              <a:rPr lang="en-AU" sz="1600" i="1" u="none" strike="noStrike" baseline="0" dirty="0">
                <a:latin typeface="Roboto-Bold"/>
              </a:rPr>
              <a:t>Director, School of Population Health</a:t>
            </a:r>
            <a:r>
              <a:rPr lang="en-AU" sz="1600" i="1" dirty="0">
                <a:solidFill>
                  <a:srgbClr val="000000"/>
                </a:solidFill>
                <a:effectLst/>
                <a:latin typeface="Roboto" panose="02000000000000000000" pitchFamily="2" charset="0"/>
              </a:rPr>
              <a:t> </a:t>
            </a:r>
            <a:endParaRPr lang="en-AU" sz="1600" i="1" dirty="0"/>
          </a:p>
        </p:txBody>
      </p:sp>
    </p:spTree>
    <p:extLst>
      <p:ext uri="{BB962C8B-B14F-4D97-AF65-F5344CB8AC3E}">
        <p14:creationId xmlns:p14="http://schemas.microsoft.com/office/powerpoint/2010/main" val="192379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166D2D-90F0-4359-A4DB-18B713D389E5}"/>
              </a:ext>
            </a:extLst>
          </p:cNvPr>
          <p:cNvSpPr txBox="1"/>
          <p:nvPr/>
        </p:nvSpPr>
        <p:spPr>
          <a:xfrm>
            <a:off x="2052253" y="1824866"/>
            <a:ext cx="8722840" cy="2246769"/>
          </a:xfrm>
          <a:prstGeom prst="rect">
            <a:avLst/>
          </a:prstGeom>
          <a:noFill/>
        </p:spPr>
        <p:txBody>
          <a:bodyPr wrap="square">
            <a:spAutoFit/>
          </a:bodyPr>
          <a:lstStyle/>
          <a:p>
            <a:pPr marL="285750" indent="-285750" algn="l">
              <a:buFont typeface="Arial" panose="020B0604020202020204" pitchFamily="34" charset="0"/>
              <a:buChar char="•"/>
            </a:pPr>
            <a:r>
              <a:rPr lang="en-AU" sz="3600" b="0" i="0" u="none" strike="noStrike" baseline="0" dirty="0">
                <a:latin typeface="Roboto" panose="02000000000000000000" pitchFamily="2" charset="0"/>
                <a:ea typeface="Roboto" panose="02000000000000000000" pitchFamily="2" charset="0"/>
              </a:rPr>
              <a:t>4 Streams of research</a:t>
            </a:r>
            <a:endParaRPr lang="en-AU" sz="3200" b="0" i="0" u="none" strike="noStrike" baseline="0" dirty="0">
              <a:latin typeface="Roboto" panose="02000000000000000000" pitchFamily="2" charset="0"/>
              <a:ea typeface="Roboto" panose="02000000000000000000" pitchFamily="2" charset="0"/>
            </a:endParaRPr>
          </a:p>
          <a:p>
            <a:pPr marL="285750" indent="-285750" algn="l">
              <a:buFont typeface="Arial" panose="020B0604020202020204" pitchFamily="34" charset="0"/>
              <a:buChar char="•"/>
            </a:pPr>
            <a:r>
              <a:rPr lang="en-AU" sz="3600" b="0" i="0" u="none" strike="noStrike" baseline="0" dirty="0">
                <a:latin typeface="Roboto" panose="02000000000000000000" pitchFamily="2" charset="0"/>
                <a:ea typeface="Roboto" panose="02000000000000000000" pitchFamily="2" charset="0"/>
              </a:rPr>
              <a:t>34 research projects</a:t>
            </a:r>
            <a:endParaRPr lang="en-AU" sz="3200" b="0" i="0" u="none" strike="noStrike" baseline="0" dirty="0">
              <a:latin typeface="Roboto" panose="02000000000000000000" pitchFamily="2" charset="0"/>
              <a:ea typeface="Roboto" panose="02000000000000000000" pitchFamily="2" charset="0"/>
            </a:endParaRPr>
          </a:p>
          <a:p>
            <a:pPr marL="285750" indent="-285750" algn="l">
              <a:buFont typeface="Arial" panose="020B0604020202020204" pitchFamily="34" charset="0"/>
              <a:buChar char="•"/>
            </a:pPr>
            <a:r>
              <a:rPr lang="en-AU" sz="3600" dirty="0">
                <a:latin typeface="Roboto" panose="02000000000000000000" pitchFamily="2" charset="0"/>
                <a:ea typeface="Roboto" panose="02000000000000000000" pitchFamily="2" charset="0"/>
              </a:rPr>
              <a:t>Teaching</a:t>
            </a:r>
            <a:r>
              <a:rPr lang="en-AU" sz="3200" dirty="0">
                <a:latin typeface="Roboto" panose="02000000000000000000" pitchFamily="2" charset="0"/>
                <a:ea typeface="Roboto" panose="02000000000000000000" pitchFamily="2" charset="0"/>
              </a:rPr>
              <a:t>: masters courses and research students</a:t>
            </a:r>
            <a:endParaRPr lang="en-AU" sz="3600" b="0" i="0" u="none" strike="noStrike" baseline="0" dirty="0">
              <a:latin typeface="Roboto" panose="02000000000000000000" pitchFamily="2" charset="0"/>
              <a:ea typeface="Roboto" panose="02000000000000000000" pitchFamily="2" charset="0"/>
            </a:endParaRPr>
          </a:p>
        </p:txBody>
      </p:sp>
      <p:sp>
        <p:nvSpPr>
          <p:cNvPr id="4" name="Title 1">
            <a:extLst>
              <a:ext uri="{FF2B5EF4-FFF2-40B4-BE49-F238E27FC236}">
                <a16:creationId xmlns:a16="http://schemas.microsoft.com/office/drawing/2014/main" id="{D0A9BA01-B4D6-4B60-AA89-A745EEF820B1}"/>
              </a:ext>
            </a:extLst>
          </p:cNvPr>
          <p:cNvSpPr txBox="1">
            <a:spLocks/>
          </p:cNvSpPr>
          <p:nvPr/>
        </p:nvSpPr>
        <p:spPr>
          <a:xfrm>
            <a:off x="1898374" y="499303"/>
            <a:ext cx="1029362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latin typeface="Clancy" panose="00000500000000000000" pitchFamily="50" charset="0"/>
              </a:rPr>
              <a:t>Activity</a:t>
            </a:r>
          </a:p>
        </p:txBody>
      </p:sp>
    </p:spTree>
    <p:extLst>
      <p:ext uri="{BB962C8B-B14F-4D97-AF65-F5344CB8AC3E}">
        <p14:creationId xmlns:p14="http://schemas.microsoft.com/office/powerpoint/2010/main" val="2571997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B6FDE9-4ECD-4233-A511-D962EA65FDFC}"/>
              </a:ext>
            </a:extLst>
          </p:cNvPr>
          <p:cNvSpPr txBox="1"/>
          <p:nvPr/>
        </p:nvSpPr>
        <p:spPr>
          <a:xfrm>
            <a:off x="1588192" y="1586948"/>
            <a:ext cx="10293625" cy="4662815"/>
          </a:xfrm>
          <a:prstGeom prst="rect">
            <a:avLst/>
          </a:prstGeom>
          <a:noFill/>
        </p:spPr>
        <p:txBody>
          <a:bodyPr wrap="square" rtlCol="0">
            <a:spAutoFit/>
          </a:bodyPr>
          <a:lstStyle/>
          <a:p>
            <a:pPr marL="285750" indent="-285750" algn="l">
              <a:spcBef>
                <a:spcPts val="600"/>
              </a:spcBef>
              <a:spcAft>
                <a:spcPts val="600"/>
              </a:spcAft>
              <a:buFont typeface="Arial" panose="020B0604020202020204" pitchFamily="34" charset="0"/>
              <a:buChar char="•"/>
            </a:pPr>
            <a:r>
              <a:rPr lang="en-AU" sz="2800" b="0" i="0" u="none" strike="noStrike" baseline="0" dirty="0">
                <a:latin typeface="Roboto" panose="02000000000000000000" pitchFamily="2" charset="0"/>
                <a:ea typeface="Roboto" panose="02000000000000000000" pitchFamily="2" charset="0"/>
              </a:rPr>
              <a:t>Community Health Navigators program</a:t>
            </a:r>
          </a:p>
          <a:p>
            <a:pPr marL="285750" indent="-285750" algn="l">
              <a:spcBef>
                <a:spcPts val="600"/>
              </a:spcBef>
              <a:spcAft>
                <a:spcPts val="600"/>
              </a:spcAft>
              <a:buFont typeface="Arial" panose="020B0604020202020204" pitchFamily="34" charset="0"/>
              <a:buChar char="•"/>
            </a:pPr>
            <a:r>
              <a:rPr lang="en-AU" sz="2800" b="0" i="0" u="none" strike="noStrike" baseline="0" dirty="0">
                <a:latin typeface="Roboto" panose="02000000000000000000" pitchFamily="2" charset="0"/>
                <a:ea typeface="Roboto" panose="02000000000000000000" pitchFamily="2" charset="0"/>
              </a:rPr>
              <a:t>“Shisha no thanks” project.</a:t>
            </a:r>
          </a:p>
          <a:p>
            <a:pPr marL="285750" indent="-285750" algn="l">
              <a:spcBef>
                <a:spcPts val="600"/>
              </a:spcBef>
              <a:spcAft>
                <a:spcPts val="600"/>
              </a:spcAft>
              <a:buFont typeface="Arial" panose="020B0604020202020204" pitchFamily="34" charset="0"/>
              <a:buChar char="•"/>
            </a:pPr>
            <a:r>
              <a:rPr lang="en-AU" sz="2800" b="0" i="0" u="none" strike="noStrike" baseline="0" dirty="0">
                <a:latin typeface="Roboto" panose="02000000000000000000" pitchFamily="2" charset="0"/>
                <a:ea typeface="Roboto" panose="02000000000000000000" pitchFamily="2" charset="0"/>
              </a:rPr>
              <a:t>He</a:t>
            </a:r>
            <a:r>
              <a:rPr lang="en-AU" sz="2800" b="0" i="1" u="none" strike="noStrike" baseline="0" dirty="0">
                <a:latin typeface="Roboto" panose="02000000000000000000" pitchFamily="2" charset="0"/>
                <a:ea typeface="Roboto" panose="02000000000000000000" pitchFamily="2" charset="0"/>
              </a:rPr>
              <a:t>alth and housing partnership </a:t>
            </a:r>
            <a:r>
              <a:rPr lang="en-AU" sz="2800" b="0" i="0" u="none" strike="noStrike" baseline="0" dirty="0">
                <a:latin typeface="Roboto" panose="02000000000000000000" pitchFamily="2" charset="0"/>
                <a:ea typeface="Roboto" panose="02000000000000000000" pitchFamily="2" charset="0"/>
              </a:rPr>
              <a:t>between FACS and NSW Health </a:t>
            </a:r>
          </a:p>
          <a:p>
            <a:pPr marL="285750" indent="-285750" algn="l">
              <a:spcBef>
                <a:spcPts val="600"/>
              </a:spcBef>
              <a:spcAft>
                <a:spcPts val="600"/>
              </a:spcAft>
              <a:buFont typeface="Arial" panose="020B0604020202020204" pitchFamily="34" charset="0"/>
              <a:buChar char="•"/>
            </a:pPr>
            <a:r>
              <a:rPr lang="en-AU" sz="2800" b="0" i="1" u="none" strike="noStrike" baseline="0" dirty="0">
                <a:latin typeface="Roboto" panose="02000000000000000000" pitchFamily="2" charset="0"/>
                <a:ea typeface="Roboto" panose="02000000000000000000" pitchFamily="2" charset="0"/>
              </a:rPr>
              <a:t>NSW Active Transport Health Model </a:t>
            </a:r>
            <a:endParaRPr lang="en-AU" sz="2800" b="0" i="0" u="none" strike="noStrike" baseline="0" dirty="0">
              <a:latin typeface="Roboto" panose="02000000000000000000" pitchFamily="2" charset="0"/>
              <a:ea typeface="Roboto" panose="02000000000000000000" pitchFamily="2" charset="0"/>
            </a:endParaRPr>
          </a:p>
          <a:p>
            <a:pPr marL="285750" indent="-285750" algn="l">
              <a:spcBef>
                <a:spcPts val="600"/>
              </a:spcBef>
              <a:spcAft>
                <a:spcPts val="600"/>
              </a:spcAft>
              <a:buFont typeface="Arial" panose="020B0604020202020204" pitchFamily="34" charset="0"/>
              <a:buChar char="•"/>
            </a:pPr>
            <a:r>
              <a:rPr lang="en-AU" sz="2800" b="0" i="0" u="none" strike="noStrike" baseline="0" dirty="0">
                <a:latin typeface="Roboto" panose="02000000000000000000" pitchFamily="2" charset="0"/>
                <a:ea typeface="Roboto" panose="02000000000000000000" pitchFamily="2" charset="0"/>
              </a:rPr>
              <a:t>Severe mental illness and health equity</a:t>
            </a:r>
          </a:p>
          <a:p>
            <a:pPr marL="285750" indent="-285750" algn="l">
              <a:spcBef>
                <a:spcPts val="600"/>
              </a:spcBef>
              <a:spcAft>
                <a:spcPts val="600"/>
              </a:spcAft>
              <a:buFont typeface="Arial" panose="020B0604020202020204" pitchFamily="34" charset="0"/>
              <a:buChar char="•"/>
            </a:pPr>
            <a:r>
              <a:rPr lang="en-AU" sz="2800" dirty="0">
                <a:latin typeface="Roboto" panose="02000000000000000000" pitchFamily="2" charset="0"/>
                <a:ea typeface="Roboto" panose="02000000000000000000" pitchFamily="2" charset="0"/>
              </a:rPr>
              <a:t>OPTIMISE study of refugee health improvement in general practice</a:t>
            </a:r>
            <a:endParaRPr lang="en-AU" sz="1800" b="0" i="0" u="none" strike="noStrike" baseline="0" dirty="0">
              <a:latin typeface="Roboto-Light"/>
            </a:endParaRPr>
          </a:p>
          <a:p>
            <a:endParaRPr lang="en-AU" dirty="0"/>
          </a:p>
        </p:txBody>
      </p:sp>
      <p:sp>
        <p:nvSpPr>
          <p:cNvPr id="3" name="Title 1">
            <a:extLst>
              <a:ext uri="{FF2B5EF4-FFF2-40B4-BE49-F238E27FC236}">
                <a16:creationId xmlns:a16="http://schemas.microsoft.com/office/drawing/2014/main" id="{568E862D-0D4A-4D75-A77B-C63BA6089647}"/>
              </a:ext>
            </a:extLst>
          </p:cNvPr>
          <p:cNvSpPr txBox="1">
            <a:spLocks/>
          </p:cNvSpPr>
          <p:nvPr/>
        </p:nvSpPr>
        <p:spPr>
          <a:xfrm>
            <a:off x="1898374" y="499303"/>
            <a:ext cx="1029362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latin typeface="Clancy" panose="00000500000000000000" pitchFamily="50" charset="0"/>
              </a:rPr>
              <a:t>Highlights</a:t>
            </a:r>
          </a:p>
        </p:txBody>
      </p:sp>
    </p:spTree>
    <p:extLst>
      <p:ext uri="{BB962C8B-B14F-4D97-AF65-F5344CB8AC3E}">
        <p14:creationId xmlns:p14="http://schemas.microsoft.com/office/powerpoint/2010/main" val="398457928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id="{687E0784-EF6C-4A4E-A89B-BB484256DF96}" vid="{F3A654A8-9D45-F14E-A109-1A58A1F15C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16x9</Template>
  <TotalTime>3137</TotalTime>
  <Words>1640</Words>
  <Application>Microsoft Office PowerPoint</Application>
  <PresentationFormat>Widescreen</PresentationFormat>
  <Paragraphs>107</Paragraphs>
  <Slides>20</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Calibri</vt:lpstr>
      <vt:lpstr>Calibri Light</vt:lpstr>
      <vt:lpstr>Clancy</vt:lpstr>
      <vt:lpstr>Roboto</vt:lpstr>
      <vt:lpstr>Roboto-Bold</vt:lpstr>
      <vt:lpstr>Roboto-Light</vt:lpstr>
      <vt:lpstr>Roboto-LightItalic</vt:lpstr>
      <vt:lpstr>Roboto-Regular</vt:lpstr>
      <vt:lpstr>Segoe UI</vt:lpstr>
      <vt:lpstr>Custom Design</vt:lpstr>
      <vt:lpstr>First session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Janelle Farmer</dc:creator>
  <cp:lastModifiedBy>Janelle Farmer</cp:lastModifiedBy>
  <cp:revision>2</cp:revision>
  <dcterms:created xsi:type="dcterms:W3CDTF">2021-10-05T04:40:22Z</dcterms:created>
  <dcterms:modified xsi:type="dcterms:W3CDTF">2021-10-12T02:13:25Z</dcterms:modified>
</cp:coreProperties>
</file>