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7" r:id="rId5"/>
    <p:sldMasterId id="2147483648" r:id="rId6"/>
  </p:sldMasterIdLst>
  <p:notesMasterIdLst>
    <p:notesMasterId r:id="rId18"/>
  </p:notesMasterIdLst>
  <p:handoutMasterIdLst>
    <p:handoutMasterId r:id="rId19"/>
  </p:handoutMasterIdLst>
  <p:sldIdLst>
    <p:sldId id="324" r:id="rId7"/>
    <p:sldId id="325" r:id="rId8"/>
    <p:sldId id="267" r:id="rId9"/>
    <p:sldId id="294" r:id="rId10"/>
    <p:sldId id="313" r:id="rId11"/>
    <p:sldId id="323" r:id="rId12"/>
    <p:sldId id="321" r:id="rId13"/>
    <p:sldId id="319" r:id="rId14"/>
    <p:sldId id="291" r:id="rId15"/>
    <p:sldId id="322" r:id="rId16"/>
    <p:sldId id="305"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A46C5A"/>
    <a:srgbClr val="29DBE9"/>
    <a:srgbClr val="07E2DD"/>
    <a:srgbClr val="FF33CC"/>
    <a:srgbClr val="99FFCC"/>
    <a:srgbClr val="00FF99"/>
    <a:srgbClr val="FFDC00"/>
    <a:srgbClr val="FFCCFF"/>
    <a:srgbClr val="FF7C8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A891130-A56C-C9E6-D2CC-5C52909A0C96}" v="27" dt="2022-08-29T06:36:28.811"/>
    <p1510:client id="{2DC634AF-8219-47CD-9D45-C3C896EA11DE}" v="1449" dt="2022-08-28T07:40:20.56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35" autoAdjust="0"/>
    <p:restoredTop sz="78947" autoAdjust="0"/>
  </p:normalViewPr>
  <p:slideViewPr>
    <p:cSldViewPr snapToGrid="0" snapToObjects="1">
      <p:cViewPr varScale="1">
        <p:scale>
          <a:sx n="52" d="100"/>
          <a:sy n="52" d="100"/>
        </p:scale>
        <p:origin x="1228" y="60"/>
      </p:cViewPr>
      <p:guideLst/>
    </p:cSldViewPr>
  </p:slideViewPr>
  <p:notesTextViewPr>
    <p:cViewPr>
      <p:scale>
        <a:sx n="1" d="1"/>
        <a:sy n="1" d="1"/>
      </p:scale>
      <p:origin x="0" y="0"/>
    </p:cViewPr>
  </p:notesTextViewPr>
  <p:sorterViewPr>
    <p:cViewPr>
      <p:scale>
        <a:sx n="100" d="100"/>
        <a:sy n="100" d="100"/>
      </p:scale>
      <p:origin x="0" y="-1348"/>
    </p:cViewPr>
  </p:sorterViewPr>
  <p:notesViewPr>
    <p:cSldViewPr snapToGrid="0" snapToObjects="1">
      <p:cViewPr varScale="1">
        <p:scale>
          <a:sx n="155" d="100"/>
          <a:sy n="155" d="100"/>
        </p:scale>
        <p:origin x="5984" y="20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viewProps" Target="viewProp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Master" Target="slideMasters/slideMaster2.xml"/><Relationship Id="rId11" Type="http://schemas.openxmlformats.org/officeDocument/2006/relationships/slide" Target="slides/slide5.xml"/><Relationship Id="rId24" Type="http://schemas.microsoft.com/office/2016/11/relationships/changesInfo" Target="changesInfos/changesInfo1.xml"/><Relationship Id="rId5" Type="http://schemas.openxmlformats.org/officeDocument/2006/relationships/slideMaster" Target="slideMasters/slideMaster1.xml"/><Relationship Id="rId15" Type="http://schemas.openxmlformats.org/officeDocument/2006/relationships/slide" Target="slides/slide9.xml"/><Relationship Id="rId23" Type="http://schemas.openxmlformats.org/officeDocument/2006/relationships/tableStyles" Target="tableStyles.xml"/><Relationship Id="rId10" Type="http://schemas.openxmlformats.org/officeDocument/2006/relationships/slide" Target="slides/slide4.xml"/><Relationship Id="rId19" Type="http://schemas.openxmlformats.org/officeDocument/2006/relationships/handoutMaster" Target="handoutMasters/handoutMaster1.xml"/><Relationship Id="rId4" Type="http://schemas.openxmlformats.org/officeDocument/2006/relationships/customXml" Target="../customXml/item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anelle Farmer" userId="S::z3500933@ad.unsw.edu.au::1f44e341-9a26-4a05-ad14-82e64f53a7c0" providerId="AD" clId="Web-{1A891130-A56C-C9E6-D2CC-5C52909A0C96}"/>
    <pc:docChg chg="addSld delSld modSld sldOrd addMainMaster">
      <pc:chgData name="Janelle Farmer" userId="S::z3500933@ad.unsw.edu.au::1f44e341-9a26-4a05-ad14-82e64f53a7c0" providerId="AD" clId="Web-{1A891130-A56C-C9E6-D2CC-5C52909A0C96}" dt="2022-08-29T06:36:28.436" v="18" actId="20577"/>
      <pc:docMkLst>
        <pc:docMk/>
      </pc:docMkLst>
      <pc:sldChg chg="add del">
        <pc:chgData name="Janelle Farmer" userId="S::z3500933@ad.unsw.edu.au::1f44e341-9a26-4a05-ad14-82e64f53a7c0" providerId="AD" clId="Web-{1A891130-A56C-C9E6-D2CC-5C52909A0C96}" dt="2022-08-29T06:34:49.214" v="1"/>
        <pc:sldMkLst>
          <pc:docMk/>
          <pc:sldMk cId="533567486" sldId="324"/>
        </pc:sldMkLst>
      </pc:sldChg>
      <pc:sldChg chg="add ord">
        <pc:chgData name="Janelle Farmer" userId="S::z3500933@ad.unsw.edu.au::1f44e341-9a26-4a05-ad14-82e64f53a7c0" providerId="AD" clId="Web-{1A891130-A56C-C9E6-D2CC-5C52909A0C96}" dt="2022-08-29T06:35:20.324" v="3"/>
        <pc:sldMkLst>
          <pc:docMk/>
          <pc:sldMk cId="1253923635" sldId="324"/>
        </pc:sldMkLst>
      </pc:sldChg>
      <pc:sldChg chg="modSp add">
        <pc:chgData name="Janelle Farmer" userId="S::z3500933@ad.unsw.edu.au::1f44e341-9a26-4a05-ad14-82e64f53a7c0" providerId="AD" clId="Web-{1A891130-A56C-C9E6-D2CC-5C52909A0C96}" dt="2022-08-29T06:36:28.436" v="18" actId="20577"/>
        <pc:sldMkLst>
          <pc:docMk/>
          <pc:sldMk cId="2460190921" sldId="325"/>
        </pc:sldMkLst>
        <pc:spChg chg="mod">
          <ac:chgData name="Janelle Farmer" userId="S::z3500933@ad.unsw.edu.au::1f44e341-9a26-4a05-ad14-82e64f53a7c0" providerId="AD" clId="Web-{1A891130-A56C-C9E6-D2CC-5C52909A0C96}" dt="2022-08-29T06:36:28.436" v="18" actId="20577"/>
          <ac:spMkLst>
            <pc:docMk/>
            <pc:sldMk cId="2460190921" sldId="325"/>
            <ac:spMk id="3" creationId="{7C71F947-15CD-4FA3-BAF3-B3764BD47863}"/>
          </ac:spMkLst>
        </pc:spChg>
        <pc:spChg chg="mod">
          <ac:chgData name="Janelle Farmer" userId="S::z3500933@ad.unsw.edu.au::1f44e341-9a26-4a05-ad14-82e64f53a7c0" providerId="AD" clId="Web-{1A891130-A56C-C9E6-D2CC-5C52909A0C96}" dt="2022-08-29T06:35:49.747" v="8" actId="20577"/>
          <ac:spMkLst>
            <pc:docMk/>
            <pc:sldMk cId="2460190921" sldId="325"/>
            <ac:spMk id="4" creationId="{C098D060-18F8-490C-B9FB-91A3501A8446}"/>
          </ac:spMkLst>
        </pc:spChg>
        <pc:spChg chg="mod">
          <ac:chgData name="Janelle Farmer" userId="S::z3500933@ad.unsw.edu.au::1f44e341-9a26-4a05-ad14-82e64f53a7c0" providerId="AD" clId="Web-{1A891130-A56C-C9E6-D2CC-5C52909A0C96}" dt="2022-08-29T06:36:16.435" v="14" actId="1076"/>
          <ac:spMkLst>
            <pc:docMk/>
            <pc:sldMk cId="2460190921" sldId="325"/>
            <ac:spMk id="7" creationId="{65D0C81E-AC3B-4296-8BE1-0FC7D372E99C}"/>
          </ac:spMkLst>
        </pc:spChg>
      </pc:sldChg>
      <pc:sldMasterChg chg="add addSldLayout">
        <pc:chgData name="Janelle Farmer" userId="S::z3500933@ad.unsw.edu.au::1f44e341-9a26-4a05-ad14-82e64f53a7c0" providerId="AD" clId="Web-{1A891130-A56C-C9E6-D2CC-5C52909A0C96}" dt="2022-08-29T06:35:17.324" v="2"/>
        <pc:sldMasterMkLst>
          <pc:docMk/>
          <pc:sldMasterMk cId="1803925614" sldId="2147483648"/>
        </pc:sldMasterMkLst>
        <pc:sldLayoutChg chg="add">
          <pc:chgData name="Janelle Farmer" userId="S::z3500933@ad.unsw.edu.au::1f44e341-9a26-4a05-ad14-82e64f53a7c0" providerId="AD" clId="Web-{1A891130-A56C-C9E6-D2CC-5C52909A0C96}" dt="2022-08-29T06:35:17.324" v="2"/>
          <pc:sldLayoutMkLst>
            <pc:docMk/>
            <pc:sldMasterMk cId="1803925614" sldId="2147483648"/>
            <pc:sldLayoutMk cId="3319605620" sldId="2147483649"/>
          </pc:sldLayoutMkLst>
        </pc:sldLayoutChg>
        <pc:sldLayoutChg chg="add">
          <pc:chgData name="Janelle Farmer" userId="S::z3500933@ad.unsw.edu.au::1f44e341-9a26-4a05-ad14-82e64f53a7c0" providerId="AD" clId="Web-{1A891130-A56C-C9E6-D2CC-5C52909A0C96}" dt="2022-08-29T06:35:17.324" v="2"/>
          <pc:sldLayoutMkLst>
            <pc:docMk/>
            <pc:sldMasterMk cId="1803925614" sldId="2147483648"/>
            <pc:sldLayoutMk cId="4076737155" sldId="2147483650"/>
          </pc:sldLayoutMkLst>
        </pc:sldLayoutChg>
        <pc:sldLayoutChg chg="add">
          <pc:chgData name="Janelle Farmer" userId="S::z3500933@ad.unsw.edu.au::1f44e341-9a26-4a05-ad14-82e64f53a7c0" providerId="AD" clId="Web-{1A891130-A56C-C9E6-D2CC-5C52909A0C96}" dt="2022-08-29T06:35:17.324" v="2"/>
          <pc:sldLayoutMkLst>
            <pc:docMk/>
            <pc:sldMasterMk cId="1803925614" sldId="2147483648"/>
            <pc:sldLayoutMk cId="3619429456" sldId="2147483651"/>
          </pc:sldLayoutMkLst>
        </pc:sldLayoutChg>
        <pc:sldLayoutChg chg="add">
          <pc:chgData name="Janelle Farmer" userId="S::z3500933@ad.unsw.edu.au::1f44e341-9a26-4a05-ad14-82e64f53a7c0" providerId="AD" clId="Web-{1A891130-A56C-C9E6-D2CC-5C52909A0C96}" dt="2022-08-29T06:35:17.324" v="2"/>
          <pc:sldLayoutMkLst>
            <pc:docMk/>
            <pc:sldMasterMk cId="1803925614" sldId="2147483648"/>
            <pc:sldLayoutMk cId="3481362479" sldId="2147483652"/>
          </pc:sldLayoutMkLst>
        </pc:sldLayoutChg>
        <pc:sldLayoutChg chg="add">
          <pc:chgData name="Janelle Farmer" userId="S::z3500933@ad.unsw.edu.au::1f44e341-9a26-4a05-ad14-82e64f53a7c0" providerId="AD" clId="Web-{1A891130-A56C-C9E6-D2CC-5C52909A0C96}" dt="2022-08-29T06:35:17.324" v="2"/>
          <pc:sldLayoutMkLst>
            <pc:docMk/>
            <pc:sldMasterMk cId="1803925614" sldId="2147483648"/>
            <pc:sldLayoutMk cId="678658488" sldId="2147483653"/>
          </pc:sldLayoutMkLst>
        </pc:sldLayoutChg>
        <pc:sldLayoutChg chg="add">
          <pc:chgData name="Janelle Farmer" userId="S::z3500933@ad.unsw.edu.au::1f44e341-9a26-4a05-ad14-82e64f53a7c0" providerId="AD" clId="Web-{1A891130-A56C-C9E6-D2CC-5C52909A0C96}" dt="2022-08-29T06:35:17.324" v="2"/>
          <pc:sldLayoutMkLst>
            <pc:docMk/>
            <pc:sldMasterMk cId="1803925614" sldId="2147483648"/>
            <pc:sldLayoutMk cId="31868366" sldId="2147483654"/>
          </pc:sldLayoutMkLst>
        </pc:sldLayoutChg>
      </pc:sldMasterChg>
      <pc:sldMasterChg chg="addSldLayout">
        <pc:chgData name="Janelle Farmer" userId="S::z3500933@ad.unsw.edu.au::1f44e341-9a26-4a05-ad14-82e64f53a7c0" providerId="AD" clId="Web-{1A891130-A56C-C9E6-D2CC-5C52909A0C96}" dt="2022-08-29T06:34:45.901" v="0"/>
        <pc:sldMasterMkLst>
          <pc:docMk/>
          <pc:sldMasterMk cId="3011841158" sldId="2147483657"/>
        </pc:sldMasterMkLst>
        <pc:sldLayoutChg chg="add">
          <pc:chgData name="Janelle Farmer" userId="S::z3500933@ad.unsw.edu.au::1f44e341-9a26-4a05-ad14-82e64f53a7c0" providerId="AD" clId="Web-{1A891130-A56C-C9E6-D2CC-5C52909A0C96}" dt="2022-08-29T06:34:45.901" v="0"/>
          <pc:sldLayoutMkLst>
            <pc:docMk/>
            <pc:sldMasterMk cId="3011841158" sldId="2147483657"/>
            <pc:sldLayoutMk cId="1097442905" sldId="2147483671"/>
          </pc:sldLayoutMkLst>
        </pc:sldLayoutChg>
        <pc:sldLayoutChg chg="add">
          <pc:chgData name="Janelle Farmer" userId="S::z3500933@ad.unsw.edu.au::1f44e341-9a26-4a05-ad14-82e64f53a7c0" providerId="AD" clId="Web-{1A891130-A56C-C9E6-D2CC-5C52909A0C96}" dt="2022-08-29T06:34:45.901" v="0"/>
          <pc:sldLayoutMkLst>
            <pc:docMk/>
            <pc:sldMasterMk cId="3011841158" sldId="2147483657"/>
            <pc:sldLayoutMk cId="2690792675" sldId="2147483672"/>
          </pc:sldLayoutMkLst>
        </pc:sldLayoutChg>
        <pc:sldLayoutChg chg="add">
          <pc:chgData name="Janelle Farmer" userId="S::z3500933@ad.unsw.edu.au::1f44e341-9a26-4a05-ad14-82e64f53a7c0" providerId="AD" clId="Web-{1A891130-A56C-C9E6-D2CC-5C52909A0C96}" dt="2022-08-29T06:34:45.901" v="0"/>
          <pc:sldLayoutMkLst>
            <pc:docMk/>
            <pc:sldMasterMk cId="3011841158" sldId="2147483657"/>
            <pc:sldLayoutMk cId="691930562" sldId="2147483673"/>
          </pc:sldLayoutMkLst>
        </pc:sldLayoutChg>
      </pc:sldMasterChg>
    </pc:docChg>
  </pc:docChgLst>
  <pc:docChgLst>
    <pc:chgData name="Mark Harris" userId="c8a53678-b608-44c3-9d91-2329e05f72cd" providerId="ADAL" clId="{2DC634AF-8219-47CD-9D45-C3C896EA11DE}"/>
    <pc:docChg chg="undo custSel addSld delSld modSld sldOrd">
      <pc:chgData name="Mark Harris" userId="c8a53678-b608-44c3-9d91-2329e05f72cd" providerId="ADAL" clId="{2DC634AF-8219-47CD-9D45-C3C896EA11DE}" dt="2022-08-28T23:39:24.382" v="13070" actId="20577"/>
      <pc:docMkLst>
        <pc:docMk/>
      </pc:docMkLst>
      <pc:sldChg chg="modSp del mod">
        <pc:chgData name="Mark Harris" userId="c8a53678-b608-44c3-9d91-2329e05f72cd" providerId="ADAL" clId="{2DC634AF-8219-47CD-9D45-C3C896EA11DE}" dt="2022-08-25T01:25:04.198" v="431" actId="47"/>
        <pc:sldMkLst>
          <pc:docMk/>
          <pc:sldMk cId="194522917" sldId="261"/>
        </pc:sldMkLst>
        <pc:spChg chg="mod">
          <ac:chgData name="Mark Harris" userId="c8a53678-b608-44c3-9d91-2329e05f72cd" providerId="ADAL" clId="{2DC634AF-8219-47CD-9D45-C3C896EA11DE}" dt="2022-08-24T03:54:37.393" v="89" actId="27636"/>
          <ac:spMkLst>
            <pc:docMk/>
            <pc:sldMk cId="194522917" sldId="261"/>
            <ac:spMk id="2" creationId="{FFA8F993-6A2F-4C25-91CB-57DACDDDE15A}"/>
          </ac:spMkLst>
        </pc:spChg>
      </pc:sldChg>
      <pc:sldChg chg="del">
        <pc:chgData name="Mark Harris" userId="c8a53678-b608-44c3-9d91-2329e05f72cd" providerId="ADAL" clId="{2DC634AF-8219-47CD-9D45-C3C896EA11DE}" dt="2022-08-26T22:44:04.748" v="6911" actId="47"/>
        <pc:sldMkLst>
          <pc:docMk/>
          <pc:sldMk cId="41435032" sldId="262"/>
        </pc:sldMkLst>
      </pc:sldChg>
      <pc:sldChg chg="del">
        <pc:chgData name="Mark Harris" userId="c8a53678-b608-44c3-9d91-2329e05f72cd" providerId="ADAL" clId="{2DC634AF-8219-47CD-9D45-C3C896EA11DE}" dt="2022-08-26T22:44:03.632" v="6910" actId="47"/>
        <pc:sldMkLst>
          <pc:docMk/>
          <pc:sldMk cId="1332786234" sldId="264"/>
        </pc:sldMkLst>
      </pc:sldChg>
      <pc:sldChg chg="addSp modSp mod modNotesTx">
        <pc:chgData name="Mark Harris" userId="c8a53678-b608-44c3-9d91-2329e05f72cd" providerId="ADAL" clId="{2DC634AF-8219-47CD-9D45-C3C896EA11DE}" dt="2022-08-28T23:39:24.382" v="13070" actId="20577"/>
        <pc:sldMkLst>
          <pc:docMk/>
          <pc:sldMk cId="1440215312" sldId="267"/>
        </pc:sldMkLst>
        <pc:spChg chg="mod">
          <ac:chgData name="Mark Harris" userId="c8a53678-b608-44c3-9d91-2329e05f72cd" providerId="ADAL" clId="{2DC634AF-8219-47CD-9D45-C3C896EA11DE}" dt="2022-08-26T22:54:12.701" v="7004" actId="20577"/>
          <ac:spMkLst>
            <pc:docMk/>
            <pc:sldMk cId="1440215312" sldId="267"/>
            <ac:spMk id="2" creationId="{13CEC68F-E9EF-CA4D-BBF6-FCC992F431A9}"/>
          </ac:spMkLst>
        </pc:spChg>
        <pc:spChg chg="add mod">
          <ac:chgData name="Mark Harris" userId="c8a53678-b608-44c3-9d91-2329e05f72cd" providerId="ADAL" clId="{2DC634AF-8219-47CD-9D45-C3C896EA11DE}" dt="2022-08-28T03:52:04.010" v="8954" actId="14861"/>
          <ac:spMkLst>
            <pc:docMk/>
            <pc:sldMk cId="1440215312" sldId="267"/>
            <ac:spMk id="6" creationId="{FDC134D9-E231-FB41-47B0-8DE1D75BF827}"/>
          </ac:spMkLst>
        </pc:spChg>
        <pc:picChg chg="add mod">
          <ac:chgData name="Mark Harris" userId="c8a53678-b608-44c3-9d91-2329e05f72cd" providerId="ADAL" clId="{2DC634AF-8219-47CD-9D45-C3C896EA11DE}" dt="2022-08-28T03:49:10.991" v="8910" actId="14100"/>
          <ac:picMkLst>
            <pc:docMk/>
            <pc:sldMk cId="1440215312" sldId="267"/>
            <ac:picMk id="5122" creationId="{93E6ED10-24E4-5E27-8CD1-9686C8934D6A}"/>
          </ac:picMkLst>
        </pc:picChg>
      </pc:sldChg>
      <pc:sldChg chg="delSp modSp add del mod">
        <pc:chgData name="Mark Harris" userId="c8a53678-b608-44c3-9d91-2329e05f72cd" providerId="ADAL" clId="{2DC634AF-8219-47CD-9D45-C3C896EA11DE}" dt="2022-08-28T03:45:33.661" v="8868" actId="47"/>
        <pc:sldMkLst>
          <pc:docMk/>
          <pc:sldMk cId="3822668556" sldId="275"/>
        </pc:sldMkLst>
        <pc:spChg chg="mod">
          <ac:chgData name="Mark Harris" userId="c8a53678-b608-44c3-9d91-2329e05f72cd" providerId="ADAL" clId="{2DC634AF-8219-47CD-9D45-C3C896EA11DE}" dt="2022-08-27T12:29:03.471" v="7215" actId="27636"/>
          <ac:spMkLst>
            <pc:docMk/>
            <pc:sldMk cId="3822668556" sldId="275"/>
            <ac:spMk id="2" creationId="{00000000-0000-0000-0000-000000000000}"/>
          </ac:spMkLst>
        </pc:spChg>
        <pc:spChg chg="mod">
          <ac:chgData name="Mark Harris" userId="c8a53678-b608-44c3-9d91-2329e05f72cd" providerId="ADAL" clId="{2DC634AF-8219-47CD-9D45-C3C896EA11DE}" dt="2022-08-27T12:29:03.470" v="7214" actId="27636"/>
          <ac:spMkLst>
            <pc:docMk/>
            <pc:sldMk cId="3822668556" sldId="275"/>
            <ac:spMk id="3" creationId="{00000000-0000-0000-0000-000000000000}"/>
          </ac:spMkLst>
        </pc:spChg>
        <pc:spChg chg="mod">
          <ac:chgData name="Mark Harris" userId="c8a53678-b608-44c3-9d91-2329e05f72cd" providerId="ADAL" clId="{2DC634AF-8219-47CD-9D45-C3C896EA11DE}" dt="2022-08-27T12:29:03.467" v="7213" actId="27636"/>
          <ac:spMkLst>
            <pc:docMk/>
            <pc:sldMk cId="3822668556" sldId="275"/>
            <ac:spMk id="4" creationId="{00000000-0000-0000-0000-000000000000}"/>
          </ac:spMkLst>
        </pc:spChg>
        <pc:picChg chg="del mod">
          <ac:chgData name="Mark Harris" userId="c8a53678-b608-44c3-9d91-2329e05f72cd" providerId="ADAL" clId="{2DC634AF-8219-47CD-9D45-C3C896EA11DE}" dt="2022-08-27T12:32:30.928" v="7303" actId="478"/>
          <ac:picMkLst>
            <pc:docMk/>
            <pc:sldMk cId="3822668556" sldId="275"/>
            <ac:picMk id="5" creationId="{B040F50F-FE63-4BD7-3CA7-6F890F25B363}"/>
          </ac:picMkLst>
        </pc:picChg>
      </pc:sldChg>
      <pc:sldChg chg="modSp add del mod">
        <pc:chgData name="Mark Harris" userId="c8a53678-b608-44c3-9d91-2329e05f72cd" providerId="ADAL" clId="{2DC634AF-8219-47CD-9D45-C3C896EA11DE}" dt="2022-08-28T03:45:34.461" v="8869" actId="47"/>
        <pc:sldMkLst>
          <pc:docMk/>
          <pc:sldMk cId="1043481473" sldId="276"/>
        </pc:sldMkLst>
        <pc:spChg chg="mod">
          <ac:chgData name="Mark Harris" userId="c8a53678-b608-44c3-9d91-2329e05f72cd" providerId="ADAL" clId="{2DC634AF-8219-47CD-9D45-C3C896EA11DE}" dt="2022-08-27T12:29:49.167" v="7220" actId="27636"/>
          <ac:spMkLst>
            <pc:docMk/>
            <pc:sldMk cId="1043481473" sldId="276"/>
            <ac:spMk id="2" creationId="{00000000-0000-0000-0000-000000000000}"/>
          </ac:spMkLst>
        </pc:spChg>
        <pc:spChg chg="mod">
          <ac:chgData name="Mark Harris" userId="c8a53678-b608-44c3-9d91-2329e05f72cd" providerId="ADAL" clId="{2DC634AF-8219-47CD-9D45-C3C896EA11DE}" dt="2022-08-27T12:29:49.174" v="7222" actId="27636"/>
          <ac:spMkLst>
            <pc:docMk/>
            <pc:sldMk cId="1043481473" sldId="276"/>
            <ac:spMk id="3" creationId="{00000000-0000-0000-0000-000000000000}"/>
          </ac:spMkLst>
        </pc:spChg>
        <pc:spChg chg="mod">
          <ac:chgData name="Mark Harris" userId="c8a53678-b608-44c3-9d91-2329e05f72cd" providerId="ADAL" clId="{2DC634AF-8219-47CD-9D45-C3C896EA11DE}" dt="2022-08-27T12:29:49.169" v="7221" actId="27636"/>
          <ac:spMkLst>
            <pc:docMk/>
            <pc:sldMk cId="1043481473" sldId="276"/>
            <ac:spMk id="4" creationId="{00000000-0000-0000-0000-000000000000}"/>
          </ac:spMkLst>
        </pc:spChg>
      </pc:sldChg>
      <pc:sldChg chg="modSp add del mod">
        <pc:chgData name="Mark Harris" userId="c8a53678-b608-44c3-9d91-2329e05f72cd" providerId="ADAL" clId="{2DC634AF-8219-47CD-9D45-C3C896EA11DE}" dt="2022-08-28T03:45:35.608" v="8870" actId="47"/>
        <pc:sldMkLst>
          <pc:docMk/>
          <pc:sldMk cId="2144308971" sldId="277"/>
        </pc:sldMkLst>
        <pc:spChg chg="mod">
          <ac:chgData name="Mark Harris" userId="c8a53678-b608-44c3-9d91-2329e05f72cd" providerId="ADAL" clId="{2DC634AF-8219-47CD-9D45-C3C896EA11DE}" dt="2022-08-27T12:30:40.062" v="7224" actId="27636"/>
          <ac:spMkLst>
            <pc:docMk/>
            <pc:sldMk cId="2144308971" sldId="277"/>
            <ac:spMk id="2" creationId="{00000000-0000-0000-0000-000000000000}"/>
          </ac:spMkLst>
        </pc:spChg>
      </pc:sldChg>
      <pc:sldChg chg="delSp modSp del mod">
        <pc:chgData name="Mark Harris" userId="c8a53678-b608-44c3-9d91-2329e05f72cd" providerId="ADAL" clId="{2DC634AF-8219-47CD-9D45-C3C896EA11DE}" dt="2022-08-26T03:06:16.999" v="4279" actId="47"/>
        <pc:sldMkLst>
          <pc:docMk/>
          <pc:sldMk cId="2735945611" sldId="283"/>
        </pc:sldMkLst>
        <pc:spChg chg="del mod">
          <ac:chgData name="Mark Harris" userId="c8a53678-b608-44c3-9d91-2329e05f72cd" providerId="ADAL" clId="{2DC634AF-8219-47CD-9D45-C3C896EA11DE}" dt="2022-08-26T02:19:26.598" v="4271" actId="478"/>
          <ac:spMkLst>
            <pc:docMk/>
            <pc:sldMk cId="2735945611" sldId="283"/>
            <ac:spMk id="12" creationId="{D7EC0573-B230-4759-A48C-6B88BA066181}"/>
          </ac:spMkLst>
        </pc:spChg>
      </pc:sldChg>
      <pc:sldChg chg="addSp delSp modSp mod modClrScheme chgLayout modNotesTx">
        <pc:chgData name="Mark Harris" userId="c8a53678-b608-44c3-9d91-2329e05f72cd" providerId="ADAL" clId="{2DC634AF-8219-47CD-9D45-C3C896EA11DE}" dt="2022-08-28T23:35:47.258" v="12934" actId="20577"/>
        <pc:sldMkLst>
          <pc:docMk/>
          <pc:sldMk cId="3984579286" sldId="291"/>
        </pc:sldMkLst>
        <pc:spChg chg="del mod">
          <ac:chgData name="Mark Harris" userId="c8a53678-b608-44c3-9d91-2329e05f72cd" providerId="ADAL" clId="{2DC634AF-8219-47CD-9D45-C3C896EA11DE}" dt="2022-08-27T12:29:34.110" v="7218"/>
          <ac:spMkLst>
            <pc:docMk/>
            <pc:sldMk cId="3984579286" sldId="291"/>
            <ac:spMk id="2" creationId="{24B6FDE9-4ECD-4233-A511-D962EA65FDFC}"/>
          </ac:spMkLst>
        </pc:spChg>
        <pc:spChg chg="mod">
          <ac:chgData name="Mark Harris" userId="c8a53678-b608-44c3-9d91-2329e05f72cd" providerId="ADAL" clId="{2DC634AF-8219-47CD-9D45-C3C896EA11DE}" dt="2022-08-27T12:33:41.582" v="7309" actId="21"/>
          <ac:spMkLst>
            <pc:docMk/>
            <pc:sldMk cId="3984579286" sldId="291"/>
            <ac:spMk id="3" creationId="{568E862D-0D4A-4D75-A77B-C63BA6089647}"/>
          </ac:spMkLst>
        </pc:spChg>
        <pc:spChg chg="add del">
          <ac:chgData name="Mark Harris" userId="c8a53678-b608-44c3-9d91-2329e05f72cd" providerId="ADAL" clId="{2DC634AF-8219-47CD-9D45-C3C896EA11DE}" dt="2022-08-27T12:33:19.258" v="7305" actId="22"/>
          <ac:spMkLst>
            <pc:docMk/>
            <pc:sldMk cId="3984579286" sldId="291"/>
            <ac:spMk id="6" creationId="{7C3C57C5-4F11-67AD-41ED-9CBDE1806A49}"/>
          </ac:spMkLst>
        </pc:spChg>
        <pc:spChg chg="add mod ord">
          <ac:chgData name="Mark Harris" userId="c8a53678-b608-44c3-9d91-2329e05f72cd" providerId="ADAL" clId="{2DC634AF-8219-47CD-9D45-C3C896EA11DE}" dt="2022-08-28T00:05:46.546" v="7897" actId="20577"/>
          <ac:spMkLst>
            <pc:docMk/>
            <pc:sldMk cId="3984579286" sldId="291"/>
            <ac:spMk id="7" creationId="{5ED84C12-0761-4C54-F79E-5C71A4AD1F01}"/>
          </ac:spMkLst>
        </pc:spChg>
        <pc:spChg chg="add mod ord">
          <ac:chgData name="Mark Harris" userId="c8a53678-b608-44c3-9d91-2329e05f72cd" providerId="ADAL" clId="{2DC634AF-8219-47CD-9D45-C3C896EA11DE}" dt="2022-08-28T23:35:47.258" v="12934" actId="20577"/>
          <ac:spMkLst>
            <pc:docMk/>
            <pc:sldMk cId="3984579286" sldId="291"/>
            <ac:spMk id="8" creationId="{2974F5EA-87B2-CA77-22CB-ED0FE7302CC0}"/>
          </ac:spMkLst>
        </pc:spChg>
        <pc:picChg chg="add mod">
          <ac:chgData name="Mark Harris" userId="c8a53678-b608-44c3-9d91-2329e05f72cd" providerId="ADAL" clId="{2DC634AF-8219-47CD-9D45-C3C896EA11DE}" dt="2022-08-28T03:22:50.449" v="8206" actId="1076"/>
          <ac:picMkLst>
            <pc:docMk/>
            <pc:sldMk cId="3984579286" sldId="291"/>
            <ac:picMk id="2" creationId="{AAA0CE3F-BCB0-5D65-29C8-F5258B4C0F88}"/>
          </ac:picMkLst>
        </pc:picChg>
        <pc:picChg chg="add del mod">
          <ac:chgData name="Mark Harris" userId="c8a53678-b608-44c3-9d91-2329e05f72cd" providerId="ADAL" clId="{2DC634AF-8219-47CD-9D45-C3C896EA11DE}" dt="2022-08-27T12:26:47.890" v="7188" actId="478"/>
          <ac:picMkLst>
            <pc:docMk/>
            <pc:sldMk cId="3984579286" sldId="291"/>
            <ac:picMk id="4" creationId="{4F4DF2C2-195D-5372-D24D-37805AF8CD88}"/>
          </ac:picMkLst>
        </pc:picChg>
        <pc:picChg chg="add del mod">
          <ac:chgData name="Mark Harris" userId="c8a53678-b608-44c3-9d91-2329e05f72cd" providerId="ADAL" clId="{2DC634AF-8219-47CD-9D45-C3C896EA11DE}" dt="2022-08-28T03:19:45.535" v="8200" actId="21"/>
          <ac:picMkLst>
            <pc:docMk/>
            <pc:sldMk cId="3984579286" sldId="291"/>
            <ac:picMk id="3074" creationId="{858FF3D0-3CD8-155C-1F23-3BED5AD67F8B}"/>
          </ac:picMkLst>
        </pc:picChg>
      </pc:sldChg>
      <pc:sldChg chg="modSp mod modNotesTx">
        <pc:chgData name="Mark Harris" userId="c8a53678-b608-44c3-9d91-2329e05f72cd" providerId="ADAL" clId="{2DC634AF-8219-47CD-9D45-C3C896EA11DE}" dt="2022-08-28T23:30:32.486" v="12817" actId="20577"/>
        <pc:sldMkLst>
          <pc:docMk/>
          <pc:sldMk cId="1490510631" sldId="294"/>
        </pc:sldMkLst>
        <pc:spChg chg="mod">
          <ac:chgData name="Mark Harris" userId="c8a53678-b608-44c3-9d91-2329e05f72cd" providerId="ADAL" clId="{2DC634AF-8219-47CD-9D45-C3C896EA11DE}" dt="2022-08-26T22:54:50.226" v="7006" actId="12"/>
          <ac:spMkLst>
            <pc:docMk/>
            <pc:sldMk cId="1490510631" sldId="294"/>
            <ac:spMk id="7" creationId="{A286D582-42CE-42FB-BC0F-147B252643C4}"/>
          </ac:spMkLst>
        </pc:spChg>
      </pc:sldChg>
      <pc:sldChg chg="del">
        <pc:chgData name="Mark Harris" userId="c8a53678-b608-44c3-9d91-2329e05f72cd" providerId="ADAL" clId="{2DC634AF-8219-47CD-9D45-C3C896EA11DE}" dt="2022-08-25T05:30:40.150" v="4265" actId="47"/>
        <pc:sldMkLst>
          <pc:docMk/>
          <pc:sldMk cId="670824122" sldId="295"/>
        </pc:sldMkLst>
      </pc:sldChg>
      <pc:sldChg chg="del">
        <pc:chgData name="Mark Harris" userId="c8a53678-b608-44c3-9d91-2329e05f72cd" providerId="ADAL" clId="{2DC634AF-8219-47CD-9D45-C3C896EA11DE}" dt="2022-08-26T02:19:03.363" v="4269" actId="47"/>
        <pc:sldMkLst>
          <pc:docMk/>
          <pc:sldMk cId="229074055" sldId="296"/>
        </pc:sldMkLst>
      </pc:sldChg>
      <pc:sldChg chg="del">
        <pc:chgData name="Mark Harris" userId="c8a53678-b608-44c3-9d91-2329e05f72cd" providerId="ADAL" clId="{2DC634AF-8219-47CD-9D45-C3C896EA11DE}" dt="2022-08-26T03:06:20.276" v="4280" actId="47"/>
        <pc:sldMkLst>
          <pc:docMk/>
          <pc:sldMk cId="192379471" sldId="297"/>
        </pc:sldMkLst>
      </pc:sldChg>
      <pc:sldChg chg="del">
        <pc:chgData name="Mark Harris" userId="c8a53678-b608-44c3-9d91-2329e05f72cd" providerId="ADAL" clId="{2DC634AF-8219-47CD-9D45-C3C896EA11DE}" dt="2022-08-26T22:44:01.225" v="6909" actId="47"/>
        <pc:sldMkLst>
          <pc:docMk/>
          <pc:sldMk cId="3135235013" sldId="301"/>
        </pc:sldMkLst>
      </pc:sldChg>
      <pc:sldChg chg="del">
        <pc:chgData name="Mark Harris" userId="c8a53678-b608-44c3-9d91-2329e05f72cd" providerId="ADAL" clId="{2DC634AF-8219-47CD-9D45-C3C896EA11DE}" dt="2022-08-26T22:43:59.812" v="6908" actId="47"/>
        <pc:sldMkLst>
          <pc:docMk/>
          <pc:sldMk cId="525406790" sldId="303"/>
        </pc:sldMkLst>
      </pc:sldChg>
      <pc:sldChg chg="del">
        <pc:chgData name="Mark Harris" userId="c8a53678-b608-44c3-9d91-2329e05f72cd" providerId="ADAL" clId="{2DC634AF-8219-47CD-9D45-C3C896EA11DE}" dt="2022-08-26T22:43:57.710" v="6906" actId="47"/>
        <pc:sldMkLst>
          <pc:docMk/>
          <pc:sldMk cId="1243512950" sldId="304"/>
        </pc:sldMkLst>
      </pc:sldChg>
      <pc:sldChg chg="addSp delSp modSp mod modNotesTx">
        <pc:chgData name="Mark Harris" userId="c8a53678-b608-44c3-9d91-2329e05f72cd" providerId="ADAL" clId="{2DC634AF-8219-47CD-9D45-C3C896EA11DE}" dt="2022-08-28T07:55:35.576" v="12204" actId="6549"/>
        <pc:sldMkLst>
          <pc:docMk/>
          <pc:sldMk cId="2942246240" sldId="305"/>
        </pc:sldMkLst>
        <pc:spChg chg="mod">
          <ac:chgData name="Mark Harris" userId="c8a53678-b608-44c3-9d91-2329e05f72cd" providerId="ADAL" clId="{2DC634AF-8219-47CD-9D45-C3C896EA11DE}" dt="2022-08-28T07:52:10.500" v="12031" actId="1076"/>
          <ac:spMkLst>
            <pc:docMk/>
            <pc:sldMk cId="2942246240" sldId="305"/>
            <ac:spMk id="3" creationId="{746831B8-4EA8-4303-87E2-672E03AAE3FB}"/>
          </ac:spMkLst>
        </pc:spChg>
        <pc:picChg chg="del">
          <ac:chgData name="Mark Harris" userId="c8a53678-b608-44c3-9d91-2329e05f72cd" providerId="ADAL" clId="{2DC634AF-8219-47CD-9D45-C3C896EA11DE}" dt="2022-08-26T03:14:05.427" v="4315" actId="478"/>
          <ac:picMkLst>
            <pc:docMk/>
            <pc:sldMk cId="2942246240" sldId="305"/>
            <ac:picMk id="4" creationId="{B9985785-9907-48DC-9BB6-72B92D8D5CF3}"/>
          </ac:picMkLst>
        </pc:picChg>
        <pc:picChg chg="add mod">
          <ac:chgData name="Mark Harris" userId="c8a53678-b608-44c3-9d91-2329e05f72cd" providerId="ADAL" clId="{2DC634AF-8219-47CD-9D45-C3C896EA11DE}" dt="2022-08-26T03:16:50.950" v="4361" actId="1076"/>
          <ac:picMkLst>
            <pc:docMk/>
            <pc:sldMk cId="2942246240" sldId="305"/>
            <ac:picMk id="1026" creationId="{EBA6B91D-4D8C-1547-CC45-BFC52800BB2F}"/>
          </ac:picMkLst>
        </pc:picChg>
        <pc:picChg chg="add mod">
          <ac:chgData name="Mark Harris" userId="c8a53678-b608-44c3-9d91-2329e05f72cd" providerId="ADAL" clId="{2DC634AF-8219-47CD-9D45-C3C896EA11DE}" dt="2022-08-26T03:16:53.861" v="4362" actId="1076"/>
          <ac:picMkLst>
            <pc:docMk/>
            <pc:sldMk cId="2942246240" sldId="305"/>
            <ac:picMk id="1028" creationId="{8ABEDD9F-62C3-5087-5353-0AA95D0080C5}"/>
          </ac:picMkLst>
        </pc:picChg>
      </pc:sldChg>
      <pc:sldChg chg="del">
        <pc:chgData name="Mark Harris" userId="c8a53678-b608-44c3-9d91-2329e05f72cd" providerId="ADAL" clId="{2DC634AF-8219-47CD-9D45-C3C896EA11DE}" dt="2022-08-26T22:44:06.273" v="6912" actId="47"/>
        <pc:sldMkLst>
          <pc:docMk/>
          <pc:sldMk cId="3375710725" sldId="306"/>
        </pc:sldMkLst>
      </pc:sldChg>
      <pc:sldChg chg="del">
        <pc:chgData name="Mark Harris" userId="c8a53678-b608-44c3-9d91-2329e05f72cd" providerId="ADAL" clId="{2DC634AF-8219-47CD-9D45-C3C896EA11DE}" dt="2022-08-26T22:44:11.414" v="6914" actId="47"/>
        <pc:sldMkLst>
          <pc:docMk/>
          <pc:sldMk cId="1431989489" sldId="307"/>
        </pc:sldMkLst>
      </pc:sldChg>
      <pc:sldChg chg="del">
        <pc:chgData name="Mark Harris" userId="c8a53678-b608-44c3-9d91-2329e05f72cd" providerId="ADAL" clId="{2DC634AF-8219-47CD-9D45-C3C896EA11DE}" dt="2022-08-26T22:44:07.520" v="6913" actId="47"/>
        <pc:sldMkLst>
          <pc:docMk/>
          <pc:sldMk cId="1119920553" sldId="308"/>
        </pc:sldMkLst>
      </pc:sldChg>
      <pc:sldChg chg="del">
        <pc:chgData name="Mark Harris" userId="c8a53678-b608-44c3-9d91-2329e05f72cd" providerId="ADAL" clId="{2DC634AF-8219-47CD-9D45-C3C896EA11DE}" dt="2022-08-26T22:44:13.648" v="6915" actId="47"/>
        <pc:sldMkLst>
          <pc:docMk/>
          <pc:sldMk cId="1133851830" sldId="310"/>
        </pc:sldMkLst>
      </pc:sldChg>
      <pc:sldChg chg="del">
        <pc:chgData name="Mark Harris" userId="c8a53678-b608-44c3-9d91-2329e05f72cd" providerId="ADAL" clId="{2DC634AF-8219-47CD-9D45-C3C896EA11DE}" dt="2022-08-26T22:53:51.964" v="6996" actId="47"/>
        <pc:sldMkLst>
          <pc:docMk/>
          <pc:sldMk cId="3979426226" sldId="311"/>
        </pc:sldMkLst>
      </pc:sldChg>
      <pc:sldChg chg="del">
        <pc:chgData name="Mark Harris" userId="c8a53678-b608-44c3-9d91-2329e05f72cd" providerId="ADAL" clId="{2DC634AF-8219-47CD-9D45-C3C896EA11DE}" dt="2022-08-26T03:06:24.177" v="4281" actId="47"/>
        <pc:sldMkLst>
          <pc:docMk/>
          <pc:sldMk cId="2571997373" sldId="312"/>
        </pc:sldMkLst>
      </pc:sldChg>
      <pc:sldChg chg="addSp delSp modSp new mod modNotesTx">
        <pc:chgData name="Mark Harris" userId="c8a53678-b608-44c3-9d91-2329e05f72cd" providerId="ADAL" clId="{2DC634AF-8219-47CD-9D45-C3C896EA11DE}" dt="2022-08-28T03:56:54.114" v="9633" actId="20577"/>
        <pc:sldMkLst>
          <pc:docMk/>
          <pc:sldMk cId="914416052" sldId="313"/>
        </pc:sldMkLst>
        <pc:spChg chg="add del mod">
          <ac:chgData name="Mark Harris" userId="c8a53678-b608-44c3-9d91-2329e05f72cd" providerId="ADAL" clId="{2DC634AF-8219-47CD-9D45-C3C896EA11DE}" dt="2022-08-25T00:56:47.149" v="237"/>
          <ac:spMkLst>
            <pc:docMk/>
            <pc:sldMk cId="914416052" sldId="313"/>
            <ac:spMk id="3" creationId="{7BE2FA8E-325F-5AD5-3263-644BDEF7A816}"/>
          </ac:spMkLst>
        </pc:spChg>
        <pc:spChg chg="add del mod">
          <ac:chgData name="Mark Harris" userId="c8a53678-b608-44c3-9d91-2329e05f72cd" providerId="ADAL" clId="{2DC634AF-8219-47CD-9D45-C3C896EA11DE}" dt="2022-08-25T00:56:47.149" v="237"/>
          <ac:spMkLst>
            <pc:docMk/>
            <pc:sldMk cId="914416052" sldId="313"/>
            <ac:spMk id="5" creationId="{B70B8041-508F-26A7-90CF-F35E8DE9EA47}"/>
          </ac:spMkLst>
        </pc:spChg>
        <pc:spChg chg="add del mod">
          <ac:chgData name="Mark Harris" userId="c8a53678-b608-44c3-9d91-2329e05f72cd" providerId="ADAL" clId="{2DC634AF-8219-47CD-9D45-C3C896EA11DE}" dt="2022-08-25T00:56:47.149" v="237"/>
          <ac:spMkLst>
            <pc:docMk/>
            <pc:sldMk cId="914416052" sldId="313"/>
            <ac:spMk id="6" creationId="{8EF39964-90E1-F164-C86E-4A27726ECF10}"/>
          </ac:spMkLst>
        </pc:spChg>
        <pc:spChg chg="add mod">
          <ac:chgData name="Mark Harris" userId="c8a53678-b608-44c3-9d91-2329e05f72cd" providerId="ADAL" clId="{2DC634AF-8219-47CD-9D45-C3C896EA11DE}" dt="2022-08-24T03:54:14.002" v="88"/>
          <ac:spMkLst>
            <pc:docMk/>
            <pc:sldMk cId="914416052" sldId="313"/>
            <ac:spMk id="6" creationId="{C49F75AC-0033-F54A-5D60-ED8F0F973094}"/>
          </ac:spMkLst>
        </pc:spChg>
        <pc:spChg chg="add del mod">
          <ac:chgData name="Mark Harris" userId="c8a53678-b608-44c3-9d91-2329e05f72cd" providerId="ADAL" clId="{2DC634AF-8219-47CD-9D45-C3C896EA11DE}" dt="2022-08-25T00:56:47.149" v="237"/>
          <ac:spMkLst>
            <pc:docMk/>
            <pc:sldMk cId="914416052" sldId="313"/>
            <ac:spMk id="7" creationId="{2F260B35-53BF-45EF-B4B2-FB4026EEF0F9}"/>
          </ac:spMkLst>
        </pc:spChg>
        <pc:spChg chg="add mod">
          <ac:chgData name="Mark Harris" userId="c8a53678-b608-44c3-9d91-2329e05f72cd" providerId="ADAL" clId="{2DC634AF-8219-47CD-9D45-C3C896EA11DE}" dt="2022-08-24T03:54:14.002" v="88"/>
          <ac:spMkLst>
            <pc:docMk/>
            <pc:sldMk cId="914416052" sldId="313"/>
            <ac:spMk id="7" creationId="{A6F2913B-D2B2-AB3C-DDC9-589EB3FC4720}"/>
          </ac:spMkLst>
        </pc:spChg>
        <pc:spChg chg="add del mod">
          <ac:chgData name="Mark Harris" userId="c8a53678-b608-44c3-9d91-2329e05f72cd" providerId="ADAL" clId="{2DC634AF-8219-47CD-9D45-C3C896EA11DE}" dt="2022-08-25T00:56:47.149" v="237"/>
          <ac:spMkLst>
            <pc:docMk/>
            <pc:sldMk cId="914416052" sldId="313"/>
            <ac:spMk id="8" creationId="{9C82B78D-2216-183F-AB09-14938ED828EC}"/>
          </ac:spMkLst>
        </pc:spChg>
        <pc:spChg chg="add del mod">
          <ac:chgData name="Mark Harris" userId="c8a53678-b608-44c3-9d91-2329e05f72cd" providerId="ADAL" clId="{2DC634AF-8219-47CD-9D45-C3C896EA11DE}" dt="2022-08-25T00:56:47.149" v="237"/>
          <ac:spMkLst>
            <pc:docMk/>
            <pc:sldMk cId="914416052" sldId="313"/>
            <ac:spMk id="9" creationId="{F1AB1CD4-DFC4-9DD4-7178-A6D962724A54}"/>
          </ac:spMkLst>
        </pc:spChg>
        <pc:spChg chg="add del mod">
          <ac:chgData name="Mark Harris" userId="c8a53678-b608-44c3-9d91-2329e05f72cd" providerId="ADAL" clId="{2DC634AF-8219-47CD-9D45-C3C896EA11DE}" dt="2022-08-25T00:56:47.149" v="237"/>
          <ac:spMkLst>
            <pc:docMk/>
            <pc:sldMk cId="914416052" sldId="313"/>
            <ac:spMk id="10" creationId="{5CB50EDC-E05A-A116-0A90-05009626D4E3}"/>
          </ac:spMkLst>
        </pc:spChg>
        <pc:spChg chg="add del mod">
          <ac:chgData name="Mark Harris" userId="c8a53678-b608-44c3-9d91-2329e05f72cd" providerId="ADAL" clId="{2DC634AF-8219-47CD-9D45-C3C896EA11DE}" dt="2022-08-25T00:56:47.149" v="237"/>
          <ac:spMkLst>
            <pc:docMk/>
            <pc:sldMk cId="914416052" sldId="313"/>
            <ac:spMk id="11" creationId="{0B643FF6-2449-934E-7490-7103407FB795}"/>
          </ac:spMkLst>
        </pc:spChg>
        <pc:spChg chg="add del mod">
          <ac:chgData name="Mark Harris" userId="c8a53678-b608-44c3-9d91-2329e05f72cd" providerId="ADAL" clId="{2DC634AF-8219-47CD-9D45-C3C896EA11DE}" dt="2022-08-25T00:56:47.149" v="237"/>
          <ac:spMkLst>
            <pc:docMk/>
            <pc:sldMk cId="914416052" sldId="313"/>
            <ac:spMk id="12" creationId="{26C47C0A-D1AE-A492-A13F-8F0981C16D80}"/>
          </ac:spMkLst>
        </pc:spChg>
        <pc:spChg chg="add del mod">
          <ac:chgData name="Mark Harris" userId="c8a53678-b608-44c3-9d91-2329e05f72cd" providerId="ADAL" clId="{2DC634AF-8219-47CD-9D45-C3C896EA11DE}" dt="2022-08-25T00:56:47.149" v="237"/>
          <ac:spMkLst>
            <pc:docMk/>
            <pc:sldMk cId="914416052" sldId="313"/>
            <ac:spMk id="13" creationId="{2D78503B-1C18-FB1F-904E-B79487D77363}"/>
          </ac:spMkLst>
        </pc:spChg>
        <pc:spChg chg="add del mod">
          <ac:chgData name="Mark Harris" userId="c8a53678-b608-44c3-9d91-2329e05f72cd" providerId="ADAL" clId="{2DC634AF-8219-47CD-9D45-C3C896EA11DE}" dt="2022-08-25T00:56:47.149" v="237"/>
          <ac:spMkLst>
            <pc:docMk/>
            <pc:sldMk cId="914416052" sldId="313"/>
            <ac:spMk id="14" creationId="{85D0AEE1-C9B7-21A9-1471-53236D1C10A3}"/>
          </ac:spMkLst>
        </pc:spChg>
        <pc:spChg chg="add del mod">
          <ac:chgData name="Mark Harris" userId="c8a53678-b608-44c3-9d91-2329e05f72cd" providerId="ADAL" clId="{2DC634AF-8219-47CD-9D45-C3C896EA11DE}" dt="2022-08-25T00:56:47.149" v="237"/>
          <ac:spMkLst>
            <pc:docMk/>
            <pc:sldMk cId="914416052" sldId="313"/>
            <ac:spMk id="15" creationId="{0ED25188-360E-7E0D-C69D-901BF8070FDB}"/>
          </ac:spMkLst>
        </pc:spChg>
        <pc:spChg chg="add del mod">
          <ac:chgData name="Mark Harris" userId="c8a53678-b608-44c3-9d91-2329e05f72cd" providerId="ADAL" clId="{2DC634AF-8219-47CD-9D45-C3C896EA11DE}" dt="2022-08-25T00:56:47.149" v="237"/>
          <ac:spMkLst>
            <pc:docMk/>
            <pc:sldMk cId="914416052" sldId="313"/>
            <ac:spMk id="16" creationId="{9AF284CD-1E0D-27AA-1F6E-32FB2D6957F6}"/>
          </ac:spMkLst>
        </pc:spChg>
        <pc:spChg chg="add del mod">
          <ac:chgData name="Mark Harris" userId="c8a53678-b608-44c3-9d91-2329e05f72cd" providerId="ADAL" clId="{2DC634AF-8219-47CD-9D45-C3C896EA11DE}" dt="2022-08-25T00:56:47.149" v="237"/>
          <ac:spMkLst>
            <pc:docMk/>
            <pc:sldMk cId="914416052" sldId="313"/>
            <ac:spMk id="17" creationId="{E09CC2F9-63ED-FC25-49CA-0A7A38233D7F}"/>
          </ac:spMkLst>
        </pc:spChg>
        <pc:spChg chg="add del mod">
          <ac:chgData name="Mark Harris" userId="c8a53678-b608-44c3-9d91-2329e05f72cd" providerId="ADAL" clId="{2DC634AF-8219-47CD-9D45-C3C896EA11DE}" dt="2022-08-25T00:56:47.149" v="237"/>
          <ac:spMkLst>
            <pc:docMk/>
            <pc:sldMk cId="914416052" sldId="313"/>
            <ac:spMk id="21" creationId="{E0016BD3-61EB-4AE5-FEB3-6FFB4647998D}"/>
          </ac:spMkLst>
        </pc:spChg>
        <pc:spChg chg="add del mod">
          <ac:chgData name="Mark Harris" userId="c8a53678-b608-44c3-9d91-2329e05f72cd" providerId="ADAL" clId="{2DC634AF-8219-47CD-9D45-C3C896EA11DE}" dt="2022-08-25T00:56:47.149" v="237"/>
          <ac:spMkLst>
            <pc:docMk/>
            <pc:sldMk cId="914416052" sldId="313"/>
            <ac:spMk id="22" creationId="{403E933E-C771-AE2A-2D3E-5825EE2790CE}"/>
          </ac:spMkLst>
        </pc:spChg>
        <pc:spChg chg="add del mod">
          <ac:chgData name="Mark Harris" userId="c8a53678-b608-44c3-9d91-2329e05f72cd" providerId="ADAL" clId="{2DC634AF-8219-47CD-9D45-C3C896EA11DE}" dt="2022-08-25T00:56:47.149" v="237"/>
          <ac:spMkLst>
            <pc:docMk/>
            <pc:sldMk cId="914416052" sldId="313"/>
            <ac:spMk id="24" creationId="{1FF2EBD2-200D-15C5-77A6-01DF9818FB55}"/>
          </ac:spMkLst>
        </pc:spChg>
        <pc:spChg chg="add del mod">
          <ac:chgData name="Mark Harris" userId="c8a53678-b608-44c3-9d91-2329e05f72cd" providerId="ADAL" clId="{2DC634AF-8219-47CD-9D45-C3C896EA11DE}" dt="2022-08-25T00:56:47.149" v="237"/>
          <ac:spMkLst>
            <pc:docMk/>
            <pc:sldMk cId="914416052" sldId="313"/>
            <ac:spMk id="25" creationId="{C97C336D-A735-6602-0FB4-BC0FF2F6441A}"/>
          </ac:spMkLst>
        </pc:spChg>
        <pc:spChg chg="add del mod">
          <ac:chgData name="Mark Harris" userId="c8a53678-b608-44c3-9d91-2329e05f72cd" providerId="ADAL" clId="{2DC634AF-8219-47CD-9D45-C3C896EA11DE}" dt="2022-08-25T00:56:47.149" v="237"/>
          <ac:spMkLst>
            <pc:docMk/>
            <pc:sldMk cId="914416052" sldId="313"/>
            <ac:spMk id="29" creationId="{5021B2C5-E68E-CEA3-FE4E-671AAA120B39}"/>
          </ac:spMkLst>
        </pc:spChg>
        <pc:spChg chg="add del mod">
          <ac:chgData name="Mark Harris" userId="c8a53678-b608-44c3-9d91-2329e05f72cd" providerId="ADAL" clId="{2DC634AF-8219-47CD-9D45-C3C896EA11DE}" dt="2022-08-25T00:56:47.149" v="237"/>
          <ac:spMkLst>
            <pc:docMk/>
            <pc:sldMk cId="914416052" sldId="313"/>
            <ac:spMk id="30" creationId="{8A524A7D-E2FB-0901-3A9C-5279EA501AB4}"/>
          </ac:spMkLst>
        </pc:spChg>
        <pc:spChg chg="add mod">
          <ac:chgData name="Mark Harris" userId="c8a53678-b608-44c3-9d91-2329e05f72cd" providerId="ADAL" clId="{2DC634AF-8219-47CD-9D45-C3C896EA11DE}" dt="2022-08-25T01:00:35.749" v="256" actId="1076"/>
          <ac:spMkLst>
            <pc:docMk/>
            <pc:sldMk cId="914416052" sldId="313"/>
            <ac:spMk id="33" creationId="{5A965E1C-BF81-7F14-F84C-48650AB673F4}"/>
          </ac:spMkLst>
        </pc:spChg>
        <pc:spChg chg="add mod">
          <ac:chgData name="Mark Harris" userId="c8a53678-b608-44c3-9d91-2329e05f72cd" providerId="ADAL" clId="{2DC634AF-8219-47CD-9D45-C3C896EA11DE}" dt="2022-08-25T01:04:40.374" v="303" actId="1076"/>
          <ac:spMkLst>
            <pc:docMk/>
            <pc:sldMk cId="914416052" sldId="313"/>
            <ac:spMk id="34" creationId="{EFB77A22-0DA3-D12D-C45B-77BBFA884F5E}"/>
          </ac:spMkLst>
        </pc:spChg>
        <pc:spChg chg="add mod">
          <ac:chgData name="Mark Harris" userId="c8a53678-b608-44c3-9d91-2329e05f72cd" providerId="ADAL" clId="{2DC634AF-8219-47CD-9D45-C3C896EA11DE}" dt="2022-08-25T01:03:53.206" v="284" actId="1076"/>
          <ac:spMkLst>
            <pc:docMk/>
            <pc:sldMk cId="914416052" sldId="313"/>
            <ac:spMk id="35" creationId="{0D63523F-B27E-E7DD-8E4E-A6EC2501B856}"/>
          </ac:spMkLst>
        </pc:spChg>
        <pc:spChg chg="add mod">
          <ac:chgData name="Mark Harris" userId="c8a53678-b608-44c3-9d91-2329e05f72cd" providerId="ADAL" clId="{2DC634AF-8219-47CD-9D45-C3C896EA11DE}" dt="2022-08-25T01:04:11.367" v="287" actId="1076"/>
          <ac:spMkLst>
            <pc:docMk/>
            <pc:sldMk cId="914416052" sldId="313"/>
            <ac:spMk id="36" creationId="{89B95D92-5003-272F-D7FF-5B12AE402F3F}"/>
          </ac:spMkLst>
        </pc:spChg>
        <pc:spChg chg="add mod">
          <ac:chgData name="Mark Harris" userId="c8a53678-b608-44c3-9d91-2329e05f72cd" providerId="ADAL" clId="{2DC634AF-8219-47CD-9D45-C3C896EA11DE}" dt="2022-08-25T01:06:22.726" v="318" actId="1076"/>
          <ac:spMkLst>
            <pc:docMk/>
            <pc:sldMk cId="914416052" sldId="313"/>
            <ac:spMk id="37" creationId="{B899B704-50C8-719A-9E4C-72E6791CCDC3}"/>
          </ac:spMkLst>
        </pc:spChg>
        <pc:spChg chg="add del mod">
          <ac:chgData name="Mark Harris" userId="c8a53678-b608-44c3-9d91-2329e05f72cd" providerId="ADAL" clId="{2DC634AF-8219-47CD-9D45-C3C896EA11DE}" dt="2022-08-25T01:02:46.172" v="274" actId="478"/>
          <ac:spMkLst>
            <pc:docMk/>
            <pc:sldMk cId="914416052" sldId="313"/>
            <ac:spMk id="38" creationId="{8ACC5AC5-4840-CF48-ACBE-725A656C830B}"/>
          </ac:spMkLst>
        </pc:spChg>
        <pc:spChg chg="add mod">
          <ac:chgData name="Mark Harris" userId="c8a53678-b608-44c3-9d91-2329e05f72cd" providerId="ADAL" clId="{2DC634AF-8219-47CD-9D45-C3C896EA11DE}" dt="2022-08-25T01:06:53.270" v="322" actId="1076"/>
          <ac:spMkLst>
            <pc:docMk/>
            <pc:sldMk cId="914416052" sldId="313"/>
            <ac:spMk id="39" creationId="{33DD4DDC-FACF-25FB-2F57-18399AC230B2}"/>
          </ac:spMkLst>
        </pc:spChg>
        <pc:spChg chg="add mod">
          <ac:chgData name="Mark Harris" userId="c8a53678-b608-44c3-9d91-2329e05f72cd" providerId="ADAL" clId="{2DC634AF-8219-47CD-9D45-C3C896EA11DE}" dt="2022-08-25T07:18:11.026" v="4268" actId="1076"/>
          <ac:spMkLst>
            <pc:docMk/>
            <pc:sldMk cId="914416052" sldId="313"/>
            <ac:spMk id="40" creationId="{8E31C665-365C-B61A-CBD7-308B6454D57C}"/>
          </ac:spMkLst>
        </pc:spChg>
        <pc:spChg chg="add mod">
          <ac:chgData name="Mark Harris" userId="c8a53678-b608-44c3-9d91-2329e05f72cd" providerId="ADAL" clId="{2DC634AF-8219-47CD-9D45-C3C896EA11DE}" dt="2022-08-25T01:01:58.646" v="268" actId="1076"/>
          <ac:spMkLst>
            <pc:docMk/>
            <pc:sldMk cId="914416052" sldId="313"/>
            <ac:spMk id="41" creationId="{A0498023-4B35-EF19-EE07-D45C5DE46E6C}"/>
          </ac:spMkLst>
        </pc:spChg>
        <pc:spChg chg="add mod">
          <ac:chgData name="Mark Harris" userId="c8a53678-b608-44c3-9d91-2329e05f72cd" providerId="ADAL" clId="{2DC634AF-8219-47CD-9D45-C3C896EA11DE}" dt="2022-08-25T01:02:06.797" v="269" actId="1076"/>
          <ac:spMkLst>
            <pc:docMk/>
            <pc:sldMk cId="914416052" sldId="313"/>
            <ac:spMk id="42" creationId="{A7AD5B70-F024-FE6C-44F2-A3EF2DD87194}"/>
          </ac:spMkLst>
        </pc:spChg>
        <pc:spChg chg="add mod">
          <ac:chgData name="Mark Harris" userId="c8a53678-b608-44c3-9d91-2329e05f72cd" providerId="ADAL" clId="{2DC634AF-8219-47CD-9D45-C3C896EA11DE}" dt="2022-08-25T01:17:51.698" v="341" actId="1076"/>
          <ac:spMkLst>
            <pc:docMk/>
            <pc:sldMk cId="914416052" sldId="313"/>
            <ac:spMk id="43" creationId="{1259CF4D-8089-764C-AEBB-6E9128C4CB59}"/>
          </ac:spMkLst>
        </pc:spChg>
        <pc:spChg chg="add mod">
          <ac:chgData name="Mark Harris" userId="c8a53678-b608-44c3-9d91-2329e05f72cd" providerId="ADAL" clId="{2DC634AF-8219-47CD-9D45-C3C896EA11DE}" dt="2022-08-25T01:00:29.231" v="255" actId="1076"/>
          <ac:spMkLst>
            <pc:docMk/>
            <pc:sldMk cId="914416052" sldId="313"/>
            <ac:spMk id="44" creationId="{C6A4E933-93E5-7CDC-6B4E-5708EEFB25BF}"/>
          </ac:spMkLst>
        </pc:spChg>
        <pc:spChg chg="add mod">
          <ac:chgData name="Mark Harris" userId="c8a53678-b608-44c3-9d91-2329e05f72cd" providerId="ADAL" clId="{2DC634AF-8219-47CD-9D45-C3C896EA11DE}" dt="2022-08-25T01:04:26.333" v="302" actId="20577"/>
          <ac:spMkLst>
            <pc:docMk/>
            <pc:sldMk cId="914416052" sldId="313"/>
            <ac:spMk id="45" creationId="{EC8AFCC7-AB27-A03B-C54C-9B767C88E726}"/>
          </ac:spMkLst>
        </pc:spChg>
        <pc:spChg chg="add mod">
          <ac:chgData name="Mark Harris" userId="c8a53678-b608-44c3-9d91-2329e05f72cd" providerId="ADAL" clId="{2DC634AF-8219-47CD-9D45-C3C896EA11DE}" dt="2022-08-25T01:07:16.423" v="323" actId="14100"/>
          <ac:spMkLst>
            <pc:docMk/>
            <pc:sldMk cId="914416052" sldId="313"/>
            <ac:spMk id="46" creationId="{46C4B016-80E0-D2B8-F8DF-B2C1842B8D1E}"/>
          </ac:spMkLst>
        </pc:spChg>
        <pc:spChg chg="add mod">
          <ac:chgData name="Mark Harris" userId="c8a53678-b608-44c3-9d91-2329e05f72cd" providerId="ADAL" clId="{2DC634AF-8219-47CD-9D45-C3C896EA11DE}" dt="2022-08-25T01:00:29.231" v="255" actId="1076"/>
          <ac:spMkLst>
            <pc:docMk/>
            <pc:sldMk cId="914416052" sldId="313"/>
            <ac:spMk id="50" creationId="{AE733929-9072-A902-EF68-41B36B8C3608}"/>
          </ac:spMkLst>
        </pc:spChg>
        <pc:spChg chg="add mod">
          <ac:chgData name="Mark Harris" userId="c8a53678-b608-44c3-9d91-2329e05f72cd" providerId="ADAL" clId="{2DC634AF-8219-47CD-9D45-C3C896EA11DE}" dt="2022-08-25T01:04:19.230" v="289" actId="1076"/>
          <ac:spMkLst>
            <pc:docMk/>
            <pc:sldMk cId="914416052" sldId="313"/>
            <ac:spMk id="51" creationId="{1CFF7AC6-15CC-89BC-925B-C1BF1A3E8136}"/>
          </ac:spMkLst>
        </pc:spChg>
        <pc:spChg chg="add mod">
          <ac:chgData name="Mark Harris" userId="c8a53678-b608-44c3-9d91-2329e05f72cd" providerId="ADAL" clId="{2DC634AF-8219-47CD-9D45-C3C896EA11DE}" dt="2022-08-25T01:00:29.231" v="255" actId="1076"/>
          <ac:spMkLst>
            <pc:docMk/>
            <pc:sldMk cId="914416052" sldId="313"/>
            <ac:spMk id="53" creationId="{B40C6FB3-41F1-A03A-7D74-4BB831E6043F}"/>
          </ac:spMkLst>
        </pc:spChg>
        <pc:spChg chg="add mod">
          <ac:chgData name="Mark Harris" userId="c8a53678-b608-44c3-9d91-2329e05f72cd" providerId="ADAL" clId="{2DC634AF-8219-47CD-9D45-C3C896EA11DE}" dt="2022-08-25T01:04:51.757" v="305" actId="1076"/>
          <ac:spMkLst>
            <pc:docMk/>
            <pc:sldMk cId="914416052" sldId="313"/>
            <ac:spMk id="54" creationId="{04454B52-F131-24F7-3535-9EF744B1F5F3}"/>
          </ac:spMkLst>
        </pc:spChg>
        <pc:spChg chg="add mod">
          <ac:chgData name="Mark Harris" userId="c8a53678-b608-44c3-9d91-2329e05f72cd" providerId="ADAL" clId="{2DC634AF-8219-47CD-9D45-C3C896EA11DE}" dt="2022-08-25T01:05:02" v="307" actId="1076"/>
          <ac:spMkLst>
            <pc:docMk/>
            <pc:sldMk cId="914416052" sldId="313"/>
            <ac:spMk id="58" creationId="{724D1C04-97E5-0BA4-D14C-A4D484213E25}"/>
          </ac:spMkLst>
        </pc:spChg>
        <pc:spChg chg="add mod">
          <ac:chgData name="Mark Harris" userId="c8a53678-b608-44c3-9d91-2329e05f72cd" providerId="ADAL" clId="{2DC634AF-8219-47CD-9D45-C3C896EA11DE}" dt="2022-08-25T01:05:17.630" v="311" actId="1076"/>
          <ac:spMkLst>
            <pc:docMk/>
            <pc:sldMk cId="914416052" sldId="313"/>
            <ac:spMk id="59" creationId="{17B9F193-4596-C3EC-46A8-77BE5EE1FD65}"/>
          </ac:spMkLst>
        </pc:spChg>
        <pc:spChg chg="add mod">
          <ac:chgData name="Mark Harris" userId="c8a53678-b608-44c3-9d91-2329e05f72cd" providerId="ADAL" clId="{2DC634AF-8219-47CD-9D45-C3C896EA11DE}" dt="2022-08-25T01:22:25.103" v="428" actId="1076"/>
          <ac:spMkLst>
            <pc:docMk/>
            <pc:sldMk cId="914416052" sldId="313"/>
            <ac:spMk id="61" creationId="{B080D489-BB12-CA95-2D6B-9E5B70550F1C}"/>
          </ac:spMkLst>
        </pc:spChg>
        <pc:spChg chg="add del mod">
          <ac:chgData name="Mark Harris" userId="c8a53678-b608-44c3-9d91-2329e05f72cd" providerId="ADAL" clId="{2DC634AF-8219-47CD-9D45-C3C896EA11DE}" dt="2022-08-25T04:41:28.071" v="3757" actId="478"/>
          <ac:spMkLst>
            <pc:docMk/>
            <pc:sldMk cId="914416052" sldId="313"/>
            <ac:spMk id="62" creationId="{B4802F27-ED6F-E09A-83F8-F5CA7780BBDB}"/>
          </ac:spMkLst>
        </pc:spChg>
        <pc:spChg chg="add del mod">
          <ac:chgData name="Mark Harris" userId="c8a53678-b608-44c3-9d91-2329e05f72cd" providerId="ADAL" clId="{2DC634AF-8219-47CD-9D45-C3C896EA11DE}" dt="2022-08-25T01:05:41.608" v="313"/>
          <ac:spMkLst>
            <pc:docMk/>
            <pc:sldMk cId="914416052" sldId="313"/>
            <ac:spMk id="64" creationId="{E1FF8A11-D203-6321-C6FA-DD478B68E0D1}"/>
          </ac:spMkLst>
        </pc:spChg>
        <pc:spChg chg="add mod">
          <ac:chgData name="Mark Harris" userId="c8a53678-b608-44c3-9d91-2329e05f72cd" providerId="ADAL" clId="{2DC634AF-8219-47CD-9D45-C3C896EA11DE}" dt="2022-08-25T01:17:56.681" v="342" actId="1076"/>
          <ac:spMkLst>
            <pc:docMk/>
            <pc:sldMk cId="914416052" sldId="313"/>
            <ac:spMk id="67" creationId="{FA01A896-0DAD-24E5-1026-90FD6EED9C3E}"/>
          </ac:spMkLst>
        </pc:spChg>
        <pc:spChg chg="add mod">
          <ac:chgData name="Mark Harris" userId="c8a53678-b608-44c3-9d91-2329e05f72cd" providerId="ADAL" clId="{2DC634AF-8219-47CD-9D45-C3C896EA11DE}" dt="2022-08-25T01:22:19.216" v="427" actId="14100"/>
          <ac:spMkLst>
            <pc:docMk/>
            <pc:sldMk cId="914416052" sldId="313"/>
            <ac:spMk id="69" creationId="{D7B48170-52DD-966D-CC5B-A477697E1012}"/>
          </ac:spMkLst>
        </pc:spChg>
        <pc:grpChg chg="add mod">
          <ac:chgData name="Mark Harris" userId="c8a53678-b608-44c3-9d91-2329e05f72cd" providerId="ADAL" clId="{2DC634AF-8219-47CD-9D45-C3C896EA11DE}" dt="2022-08-24T03:54:14.002" v="88"/>
          <ac:grpSpMkLst>
            <pc:docMk/>
            <pc:sldMk cId="914416052" sldId="313"/>
            <ac:grpSpMk id="5" creationId="{17367C65-EA5F-F18C-39C7-0B77D34A3378}"/>
          </ac:grpSpMkLst>
        </pc:grpChg>
        <pc:graphicFrameChg chg="add del mod modGraphic">
          <ac:chgData name="Mark Harris" userId="c8a53678-b608-44c3-9d91-2329e05f72cd" providerId="ADAL" clId="{2DC634AF-8219-47CD-9D45-C3C896EA11DE}" dt="2022-08-24T03:29:16.929" v="70" actId="478"/>
          <ac:graphicFrameMkLst>
            <pc:docMk/>
            <pc:sldMk cId="914416052" sldId="313"/>
            <ac:graphicFrameMk id="2" creationId="{8D65C50D-FEB6-0878-134C-B10FA8E4CC9E}"/>
          </ac:graphicFrameMkLst>
        </pc:graphicFrameChg>
        <pc:graphicFrameChg chg="add del modGraphic">
          <ac:chgData name="Mark Harris" userId="c8a53678-b608-44c3-9d91-2329e05f72cd" providerId="ADAL" clId="{2DC634AF-8219-47CD-9D45-C3C896EA11DE}" dt="2022-08-24T03:29:12.210" v="69" actId="1032"/>
          <ac:graphicFrameMkLst>
            <pc:docMk/>
            <pc:sldMk cId="914416052" sldId="313"/>
            <ac:graphicFrameMk id="3" creationId="{CD38C1C0-3CFD-49B9-20D7-30207C6482C1}"/>
          </ac:graphicFrameMkLst>
        </pc:graphicFrameChg>
        <pc:graphicFrameChg chg="add mod modGraphic">
          <ac:chgData name="Mark Harris" userId="c8a53678-b608-44c3-9d91-2329e05f72cd" providerId="ADAL" clId="{2DC634AF-8219-47CD-9D45-C3C896EA11DE}" dt="2022-08-26T23:08:12.913" v="7040" actId="20577"/>
          <ac:graphicFrameMkLst>
            <pc:docMk/>
            <pc:sldMk cId="914416052" sldId="313"/>
            <ac:graphicFrameMk id="4" creationId="{B8510D25-AB44-8D79-0DC5-BD4C0D1F13B9}"/>
          </ac:graphicFrameMkLst>
        </pc:graphicFrameChg>
        <pc:cxnChg chg="add del mod">
          <ac:chgData name="Mark Harris" userId="c8a53678-b608-44c3-9d91-2329e05f72cd" providerId="ADAL" clId="{2DC634AF-8219-47CD-9D45-C3C896EA11DE}" dt="2022-08-25T00:56:47.149" v="237"/>
          <ac:cxnSpMkLst>
            <pc:docMk/>
            <pc:sldMk cId="914416052" sldId="313"/>
            <ac:cxnSpMk id="2" creationId="{95F14AEC-8FD3-D570-2B1C-B7D59E38F449}"/>
          </ac:cxnSpMkLst>
        </pc:cxnChg>
        <pc:cxnChg chg="add del mod">
          <ac:chgData name="Mark Harris" userId="c8a53678-b608-44c3-9d91-2329e05f72cd" providerId="ADAL" clId="{2DC634AF-8219-47CD-9D45-C3C896EA11DE}" dt="2022-08-25T00:56:47.149" v="237"/>
          <ac:cxnSpMkLst>
            <pc:docMk/>
            <pc:sldMk cId="914416052" sldId="313"/>
            <ac:cxnSpMk id="18" creationId="{3F876599-6A2E-8714-4931-E1982544B268}"/>
          </ac:cxnSpMkLst>
        </pc:cxnChg>
        <pc:cxnChg chg="add del mod">
          <ac:chgData name="Mark Harris" userId="c8a53678-b608-44c3-9d91-2329e05f72cd" providerId="ADAL" clId="{2DC634AF-8219-47CD-9D45-C3C896EA11DE}" dt="2022-08-25T00:56:47.149" v="237"/>
          <ac:cxnSpMkLst>
            <pc:docMk/>
            <pc:sldMk cId="914416052" sldId="313"/>
            <ac:cxnSpMk id="19" creationId="{DC4F3CDD-D974-0453-A6ED-104039D1D51D}"/>
          </ac:cxnSpMkLst>
        </pc:cxnChg>
        <pc:cxnChg chg="add del mod">
          <ac:chgData name="Mark Harris" userId="c8a53678-b608-44c3-9d91-2329e05f72cd" providerId="ADAL" clId="{2DC634AF-8219-47CD-9D45-C3C896EA11DE}" dt="2022-08-25T00:56:47.149" v="237"/>
          <ac:cxnSpMkLst>
            <pc:docMk/>
            <pc:sldMk cId="914416052" sldId="313"/>
            <ac:cxnSpMk id="20" creationId="{799BA4E9-363F-A862-B622-F4ED41658EE7}"/>
          </ac:cxnSpMkLst>
        </pc:cxnChg>
        <pc:cxnChg chg="add del mod">
          <ac:chgData name="Mark Harris" userId="c8a53678-b608-44c3-9d91-2329e05f72cd" providerId="ADAL" clId="{2DC634AF-8219-47CD-9D45-C3C896EA11DE}" dt="2022-08-25T00:56:47.149" v="237"/>
          <ac:cxnSpMkLst>
            <pc:docMk/>
            <pc:sldMk cId="914416052" sldId="313"/>
            <ac:cxnSpMk id="23" creationId="{8774F54B-BFF0-DAFC-E0F2-C3A260C36983}"/>
          </ac:cxnSpMkLst>
        </pc:cxnChg>
        <pc:cxnChg chg="add del mod">
          <ac:chgData name="Mark Harris" userId="c8a53678-b608-44c3-9d91-2329e05f72cd" providerId="ADAL" clId="{2DC634AF-8219-47CD-9D45-C3C896EA11DE}" dt="2022-08-25T00:56:47.149" v="237"/>
          <ac:cxnSpMkLst>
            <pc:docMk/>
            <pc:sldMk cId="914416052" sldId="313"/>
            <ac:cxnSpMk id="26" creationId="{E9EDFE5E-02CF-0768-962E-C875FA044FF7}"/>
          </ac:cxnSpMkLst>
        </pc:cxnChg>
        <pc:cxnChg chg="add del mod">
          <ac:chgData name="Mark Harris" userId="c8a53678-b608-44c3-9d91-2329e05f72cd" providerId="ADAL" clId="{2DC634AF-8219-47CD-9D45-C3C896EA11DE}" dt="2022-08-25T00:56:47.149" v="237"/>
          <ac:cxnSpMkLst>
            <pc:docMk/>
            <pc:sldMk cId="914416052" sldId="313"/>
            <ac:cxnSpMk id="27" creationId="{0BFF48E3-72A4-9FAA-36BB-144FF75070E0}"/>
          </ac:cxnSpMkLst>
        </pc:cxnChg>
        <pc:cxnChg chg="add del mod">
          <ac:chgData name="Mark Harris" userId="c8a53678-b608-44c3-9d91-2329e05f72cd" providerId="ADAL" clId="{2DC634AF-8219-47CD-9D45-C3C896EA11DE}" dt="2022-08-25T00:56:47.149" v="237"/>
          <ac:cxnSpMkLst>
            <pc:docMk/>
            <pc:sldMk cId="914416052" sldId="313"/>
            <ac:cxnSpMk id="28" creationId="{1AA96353-294B-544E-0334-FBCBDABD028A}"/>
          </ac:cxnSpMkLst>
        </pc:cxnChg>
        <pc:cxnChg chg="add del mod">
          <ac:chgData name="Mark Harris" userId="c8a53678-b608-44c3-9d91-2329e05f72cd" providerId="ADAL" clId="{2DC634AF-8219-47CD-9D45-C3C896EA11DE}" dt="2022-08-25T00:56:47.149" v="237"/>
          <ac:cxnSpMkLst>
            <pc:docMk/>
            <pc:sldMk cId="914416052" sldId="313"/>
            <ac:cxnSpMk id="31" creationId="{F93C7953-3AB7-D990-284D-529B7D5DDFCD}"/>
          </ac:cxnSpMkLst>
        </pc:cxnChg>
        <pc:cxnChg chg="add mod">
          <ac:chgData name="Mark Harris" userId="c8a53678-b608-44c3-9d91-2329e05f72cd" providerId="ADAL" clId="{2DC634AF-8219-47CD-9D45-C3C896EA11DE}" dt="2022-08-25T01:07:28.343" v="324" actId="14100"/>
          <ac:cxnSpMkLst>
            <pc:docMk/>
            <pc:sldMk cId="914416052" sldId="313"/>
            <ac:cxnSpMk id="32" creationId="{77839F2F-5D78-F473-4ACC-3F8963B86622}"/>
          </ac:cxnSpMkLst>
        </pc:cxnChg>
        <pc:cxnChg chg="add mod">
          <ac:chgData name="Mark Harris" userId="c8a53678-b608-44c3-9d91-2329e05f72cd" providerId="ADAL" clId="{2DC634AF-8219-47CD-9D45-C3C896EA11DE}" dt="2022-08-25T01:00:29.231" v="255" actId="1076"/>
          <ac:cxnSpMkLst>
            <pc:docMk/>
            <pc:sldMk cId="914416052" sldId="313"/>
            <ac:cxnSpMk id="47" creationId="{66A5C2A6-8DE4-F730-BD32-A1978823A01D}"/>
          </ac:cxnSpMkLst>
        </pc:cxnChg>
        <pc:cxnChg chg="add mod">
          <ac:chgData name="Mark Harris" userId="c8a53678-b608-44c3-9d91-2329e05f72cd" providerId="ADAL" clId="{2DC634AF-8219-47CD-9D45-C3C896EA11DE}" dt="2022-08-25T01:06:26.472" v="319" actId="1076"/>
          <ac:cxnSpMkLst>
            <pc:docMk/>
            <pc:sldMk cId="914416052" sldId="313"/>
            <ac:cxnSpMk id="48" creationId="{7AAB15BE-EFF8-6802-0A4C-62A1EC49B827}"/>
          </ac:cxnSpMkLst>
        </pc:cxnChg>
        <pc:cxnChg chg="add mod">
          <ac:chgData name="Mark Harris" userId="c8a53678-b608-44c3-9d91-2329e05f72cd" providerId="ADAL" clId="{2DC634AF-8219-47CD-9D45-C3C896EA11DE}" dt="2022-08-25T01:06:30.751" v="320" actId="1076"/>
          <ac:cxnSpMkLst>
            <pc:docMk/>
            <pc:sldMk cId="914416052" sldId="313"/>
            <ac:cxnSpMk id="49" creationId="{7883E8C0-621F-CE9C-711C-92FC3C1342DD}"/>
          </ac:cxnSpMkLst>
        </pc:cxnChg>
        <pc:cxnChg chg="add mod">
          <ac:chgData name="Mark Harris" userId="c8a53678-b608-44c3-9d91-2329e05f72cd" providerId="ADAL" clId="{2DC634AF-8219-47CD-9D45-C3C896EA11DE}" dt="2022-08-25T01:03:57.150" v="285" actId="1076"/>
          <ac:cxnSpMkLst>
            <pc:docMk/>
            <pc:sldMk cId="914416052" sldId="313"/>
            <ac:cxnSpMk id="52" creationId="{88789CE8-F1BD-0AEE-1055-FF1A6EC0A2EB}"/>
          </ac:cxnSpMkLst>
        </pc:cxnChg>
        <pc:cxnChg chg="add mod">
          <ac:chgData name="Mark Harris" userId="c8a53678-b608-44c3-9d91-2329e05f72cd" providerId="ADAL" clId="{2DC634AF-8219-47CD-9D45-C3C896EA11DE}" dt="2022-08-25T01:05:07.092" v="308" actId="1076"/>
          <ac:cxnSpMkLst>
            <pc:docMk/>
            <pc:sldMk cId="914416052" sldId="313"/>
            <ac:cxnSpMk id="55" creationId="{7561842B-893B-8AA9-C587-EC65A1BFA2C7}"/>
          </ac:cxnSpMkLst>
        </pc:cxnChg>
        <pc:cxnChg chg="add mod">
          <ac:chgData name="Mark Harris" userId="c8a53678-b608-44c3-9d91-2329e05f72cd" providerId="ADAL" clId="{2DC634AF-8219-47CD-9D45-C3C896EA11DE}" dt="2022-08-25T01:04:45.102" v="304" actId="1076"/>
          <ac:cxnSpMkLst>
            <pc:docMk/>
            <pc:sldMk cId="914416052" sldId="313"/>
            <ac:cxnSpMk id="56" creationId="{5330DDCD-AEDF-0340-39F6-E638D05572AE}"/>
          </ac:cxnSpMkLst>
        </pc:cxnChg>
        <pc:cxnChg chg="add mod">
          <ac:chgData name="Mark Harris" userId="c8a53678-b608-44c3-9d91-2329e05f72cd" providerId="ADAL" clId="{2DC634AF-8219-47CD-9D45-C3C896EA11DE}" dt="2022-08-25T01:00:29.231" v="255" actId="1076"/>
          <ac:cxnSpMkLst>
            <pc:docMk/>
            <pc:sldMk cId="914416052" sldId="313"/>
            <ac:cxnSpMk id="57" creationId="{430D050A-4D27-4300-8A87-2CF60B173550}"/>
          </ac:cxnSpMkLst>
        </pc:cxnChg>
        <pc:cxnChg chg="add mod">
          <ac:chgData name="Mark Harris" userId="c8a53678-b608-44c3-9d91-2329e05f72cd" providerId="ADAL" clId="{2DC634AF-8219-47CD-9D45-C3C896EA11DE}" dt="2022-08-25T01:05:13.214" v="310" actId="14100"/>
          <ac:cxnSpMkLst>
            <pc:docMk/>
            <pc:sldMk cId="914416052" sldId="313"/>
            <ac:cxnSpMk id="60" creationId="{8CB0CBED-4816-A969-382F-7CF888E0ABBF}"/>
          </ac:cxnSpMkLst>
        </pc:cxnChg>
        <pc:cxnChg chg="add mod">
          <ac:chgData name="Mark Harris" userId="c8a53678-b608-44c3-9d91-2329e05f72cd" providerId="ADAL" clId="{2DC634AF-8219-47CD-9D45-C3C896EA11DE}" dt="2022-08-25T07:17:58.190" v="4267" actId="1076"/>
          <ac:cxnSpMkLst>
            <pc:docMk/>
            <pc:sldMk cId="914416052" sldId="313"/>
            <ac:cxnSpMk id="68" creationId="{F926FB38-1F5B-B322-41B4-A8A92E573778}"/>
          </ac:cxnSpMkLst>
        </pc:cxnChg>
      </pc:sldChg>
      <pc:sldChg chg="addSp delSp modSp new del mod ord modClrScheme chgLayout">
        <pc:chgData name="Mark Harris" userId="c8a53678-b608-44c3-9d91-2329e05f72cd" providerId="ADAL" clId="{2DC634AF-8219-47CD-9D45-C3C896EA11DE}" dt="2022-08-26T22:43:59.012" v="6907" actId="47"/>
        <pc:sldMkLst>
          <pc:docMk/>
          <pc:sldMk cId="1396408083" sldId="314"/>
        </pc:sldMkLst>
        <pc:spChg chg="add del mod ord">
          <ac:chgData name="Mark Harris" userId="c8a53678-b608-44c3-9d91-2329e05f72cd" providerId="ADAL" clId="{2DC634AF-8219-47CD-9D45-C3C896EA11DE}" dt="2022-08-25T01:28:27.349" v="434" actId="700"/>
          <ac:spMkLst>
            <pc:docMk/>
            <pc:sldMk cId="1396408083" sldId="314"/>
            <ac:spMk id="2" creationId="{7F877692-4949-2CC9-97D7-005B156A0721}"/>
          </ac:spMkLst>
        </pc:spChg>
        <pc:spChg chg="add del mod ord">
          <ac:chgData name="Mark Harris" userId="c8a53678-b608-44c3-9d91-2329e05f72cd" providerId="ADAL" clId="{2DC634AF-8219-47CD-9D45-C3C896EA11DE}" dt="2022-08-25T01:28:27.349" v="434" actId="700"/>
          <ac:spMkLst>
            <pc:docMk/>
            <pc:sldMk cId="1396408083" sldId="314"/>
            <ac:spMk id="3" creationId="{9086E216-6BDB-9130-230E-C602135817F0}"/>
          </ac:spMkLst>
        </pc:spChg>
        <pc:spChg chg="add del mod ord">
          <ac:chgData name="Mark Harris" userId="c8a53678-b608-44c3-9d91-2329e05f72cd" providerId="ADAL" clId="{2DC634AF-8219-47CD-9D45-C3C896EA11DE}" dt="2022-08-25T01:28:27.349" v="434" actId="700"/>
          <ac:spMkLst>
            <pc:docMk/>
            <pc:sldMk cId="1396408083" sldId="314"/>
            <ac:spMk id="4" creationId="{68B07D7D-DCFC-9F9E-5A4F-4C32B90140E7}"/>
          </ac:spMkLst>
        </pc:spChg>
        <pc:spChg chg="add mod ord">
          <ac:chgData name="Mark Harris" userId="c8a53678-b608-44c3-9d91-2329e05f72cd" providerId="ADAL" clId="{2DC634AF-8219-47CD-9D45-C3C896EA11DE}" dt="2022-08-26T03:22:37.248" v="4599" actId="27636"/>
          <ac:spMkLst>
            <pc:docMk/>
            <pc:sldMk cId="1396408083" sldId="314"/>
            <ac:spMk id="5" creationId="{336CC22F-6AFB-9AE8-F690-0B03290A3C3D}"/>
          </ac:spMkLst>
        </pc:spChg>
        <pc:spChg chg="add mod ord">
          <ac:chgData name="Mark Harris" userId="c8a53678-b608-44c3-9d91-2329e05f72cd" providerId="ADAL" clId="{2DC634AF-8219-47CD-9D45-C3C896EA11DE}" dt="2022-08-25T01:38:32.426" v="1315" actId="1076"/>
          <ac:spMkLst>
            <pc:docMk/>
            <pc:sldMk cId="1396408083" sldId="314"/>
            <ac:spMk id="6" creationId="{6C3414B7-829A-99D1-E9E4-59E3E6C67BE2}"/>
          </ac:spMkLst>
        </pc:spChg>
        <pc:spChg chg="add mod ord">
          <ac:chgData name="Mark Harris" userId="c8a53678-b608-44c3-9d91-2329e05f72cd" providerId="ADAL" clId="{2DC634AF-8219-47CD-9D45-C3C896EA11DE}" dt="2022-08-25T04:53:51.239" v="4224" actId="20577"/>
          <ac:spMkLst>
            <pc:docMk/>
            <pc:sldMk cId="1396408083" sldId="314"/>
            <ac:spMk id="7" creationId="{F24E2631-BC54-502D-57EB-051C1D51F049}"/>
          </ac:spMkLst>
        </pc:spChg>
        <pc:spChg chg="add mod ord">
          <ac:chgData name="Mark Harris" userId="c8a53678-b608-44c3-9d91-2329e05f72cd" providerId="ADAL" clId="{2DC634AF-8219-47CD-9D45-C3C896EA11DE}" dt="2022-08-25T01:38:29.465" v="1313" actId="27636"/>
          <ac:spMkLst>
            <pc:docMk/>
            <pc:sldMk cId="1396408083" sldId="314"/>
            <ac:spMk id="8" creationId="{72728A3F-6736-4959-D295-3435B203F57E}"/>
          </ac:spMkLst>
        </pc:spChg>
        <pc:spChg chg="add mod ord">
          <ac:chgData name="Mark Harris" userId="c8a53678-b608-44c3-9d91-2329e05f72cd" providerId="ADAL" clId="{2DC634AF-8219-47CD-9D45-C3C896EA11DE}" dt="2022-08-25T04:53:29.924" v="4197" actId="27636"/>
          <ac:spMkLst>
            <pc:docMk/>
            <pc:sldMk cId="1396408083" sldId="314"/>
            <ac:spMk id="9" creationId="{989C6E5C-7FED-8B17-D03D-5AC2751549C8}"/>
          </ac:spMkLst>
        </pc:spChg>
      </pc:sldChg>
      <pc:sldChg chg="modSp add del mod ord">
        <pc:chgData name="Mark Harris" userId="c8a53678-b608-44c3-9d91-2329e05f72cd" providerId="ADAL" clId="{2DC634AF-8219-47CD-9D45-C3C896EA11DE}" dt="2022-08-26T22:53:38.830" v="6992" actId="47"/>
        <pc:sldMkLst>
          <pc:docMk/>
          <pc:sldMk cId="4263930272" sldId="315"/>
        </pc:sldMkLst>
        <pc:spChg chg="mod">
          <ac:chgData name="Mark Harris" userId="c8a53678-b608-44c3-9d91-2329e05f72cd" providerId="ADAL" clId="{2DC634AF-8219-47CD-9D45-C3C896EA11DE}" dt="2022-08-25T02:00:55.152" v="1626" actId="20577"/>
          <ac:spMkLst>
            <pc:docMk/>
            <pc:sldMk cId="4263930272" sldId="315"/>
            <ac:spMk id="5" creationId="{336CC22F-6AFB-9AE8-F690-0B03290A3C3D}"/>
          </ac:spMkLst>
        </pc:spChg>
        <pc:spChg chg="mod">
          <ac:chgData name="Mark Harris" userId="c8a53678-b608-44c3-9d91-2329e05f72cd" providerId="ADAL" clId="{2DC634AF-8219-47CD-9D45-C3C896EA11DE}" dt="2022-08-25T02:01:27.505" v="1633" actId="20577"/>
          <ac:spMkLst>
            <pc:docMk/>
            <pc:sldMk cId="4263930272" sldId="315"/>
            <ac:spMk id="6" creationId="{6C3414B7-829A-99D1-E9E4-59E3E6C67BE2}"/>
          </ac:spMkLst>
        </pc:spChg>
        <pc:spChg chg="mod">
          <ac:chgData name="Mark Harris" userId="c8a53678-b608-44c3-9d91-2329e05f72cd" providerId="ADAL" clId="{2DC634AF-8219-47CD-9D45-C3C896EA11DE}" dt="2022-08-25T04:56:15.585" v="4243" actId="207"/>
          <ac:spMkLst>
            <pc:docMk/>
            <pc:sldMk cId="4263930272" sldId="315"/>
            <ac:spMk id="7" creationId="{F24E2631-BC54-502D-57EB-051C1D51F049}"/>
          </ac:spMkLst>
        </pc:spChg>
        <pc:spChg chg="mod">
          <ac:chgData name="Mark Harris" userId="c8a53678-b608-44c3-9d91-2329e05f72cd" providerId="ADAL" clId="{2DC634AF-8219-47CD-9D45-C3C896EA11DE}" dt="2022-08-25T02:01:55.279" v="1654" actId="20577"/>
          <ac:spMkLst>
            <pc:docMk/>
            <pc:sldMk cId="4263930272" sldId="315"/>
            <ac:spMk id="8" creationId="{72728A3F-6736-4959-D295-3435B203F57E}"/>
          </ac:spMkLst>
        </pc:spChg>
        <pc:spChg chg="mod">
          <ac:chgData name="Mark Harris" userId="c8a53678-b608-44c3-9d91-2329e05f72cd" providerId="ADAL" clId="{2DC634AF-8219-47CD-9D45-C3C896EA11DE}" dt="2022-08-25T04:56:27.898" v="4245" actId="207"/>
          <ac:spMkLst>
            <pc:docMk/>
            <pc:sldMk cId="4263930272" sldId="315"/>
            <ac:spMk id="9" creationId="{989C6E5C-7FED-8B17-D03D-5AC2751549C8}"/>
          </ac:spMkLst>
        </pc:spChg>
      </pc:sldChg>
      <pc:sldChg chg="addSp modSp add del mod">
        <pc:chgData name="Mark Harris" userId="c8a53678-b608-44c3-9d91-2329e05f72cd" providerId="ADAL" clId="{2DC634AF-8219-47CD-9D45-C3C896EA11DE}" dt="2022-08-26T22:53:42.035" v="6993" actId="47"/>
        <pc:sldMkLst>
          <pc:docMk/>
          <pc:sldMk cId="2008037861" sldId="316"/>
        </pc:sldMkLst>
        <pc:spChg chg="mod">
          <ac:chgData name="Mark Harris" userId="c8a53678-b608-44c3-9d91-2329e05f72cd" providerId="ADAL" clId="{2DC634AF-8219-47CD-9D45-C3C896EA11DE}" dt="2022-08-25T02:14:17.472" v="2270" actId="20577"/>
          <ac:spMkLst>
            <pc:docMk/>
            <pc:sldMk cId="2008037861" sldId="316"/>
            <ac:spMk id="5" creationId="{336CC22F-6AFB-9AE8-F690-0B03290A3C3D}"/>
          </ac:spMkLst>
        </pc:spChg>
        <pc:spChg chg="mod">
          <ac:chgData name="Mark Harris" userId="c8a53678-b608-44c3-9d91-2329e05f72cd" providerId="ADAL" clId="{2DC634AF-8219-47CD-9D45-C3C896EA11DE}" dt="2022-08-25T02:14:51.609" v="2377" actId="20577"/>
          <ac:spMkLst>
            <pc:docMk/>
            <pc:sldMk cId="2008037861" sldId="316"/>
            <ac:spMk id="6" creationId="{6C3414B7-829A-99D1-E9E4-59E3E6C67BE2}"/>
          </ac:spMkLst>
        </pc:spChg>
        <pc:spChg chg="mod">
          <ac:chgData name="Mark Harris" userId="c8a53678-b608-44c3-9d91-2329e05f72cd" providerId="ADAL" clId="{2DC634AF-8219-47CD-9D45-C3C896EA11DE}" dt="2022-08-25T04:18:35.407" v="3042" actId="403"/>
          <ac:spMkLst>
            <pc:docMk/>
            <pc:sldMk cId="2008037861" sldId="316"/>
            <ac:spMk id="7" creationId="{F24E2631-BC54-502D-57EB-051C1D51F049}"/>
          </ac:spMkLst>
        </pc:spChg>
        <pc:spChg chg="mod">
          <ac:chgData name="Mark Harris" userId="c8a53678-b608-44c3-9d91-2329e05f72cd" providerId="ADAL" clId="{2DC634AF-8219-47CD-9D45-C3C896EA11DE}" dt="2022-08-26T02:20:00.718" v="4276" actId="1076"/>
          <ac:spMkLst>
            <pc:docMk/>
            <pc:sldMk cId="2008037861" sldId="316"/>
            <ac:spMk id="8" creationId="{72728A3F-6736-4959-D295-3435B203F57E}"/>
          </ac:spMkLst>
        </pc:spChg>
        <pc:spChg chg="mod">
          <ac:chgData name="Mark Harris" userId="c8a53678-b608-44c3-9d91-2329e05f72cd" providerId="ADAL" clId="{2DC634AF-8219-47CD-9D45-C3C896EA11DE}" dt="2022-08-26T02:20:04.858" v="4277" actId="14100"/>
          <ac:spMkLst>
            <pc:docMk/>
            <pc:sldMk cId="2008037861" sldId="316"/>
            <ac:spMk id="9" creationId="{989C6E5C-7FED-8B17-D03D-5AC2751549C8}"/>
          </ac:spMkLst>
        </pc:spChg>
        <pc:picChg chg="add mod">
          <ac:chgData name="Mark Harris" userId="c8a53678-b608-44c3-9d91-2329e05f72cd" providerId="ADAL" clId="{2DC634AF-8219-47CD-9D45-C3C896EA11DE}" dt="2022-08-26T02:20:08.388" v="4278" actId="14100"/>
          <ac:picMkLst>
            <pc:docMk/>
            <pc:sldMk cId="2008037861" sldId="316"/>
            <ac:picMk id="2" creationId="{1579DF3F-0765-A9FC-F77F-C18A08B98D47}"/>
          </ac:picMkLst>
        </pc:picChg>
      </pc:sldChg>
      <pc:sldChg chg="modSp add del mod">
        <pc:chgData name="Mark Harris" userId="c8a53678-b608-44c3-9d91-2329e05f72cd" providerId="ADAL" clId="{2DC634AF-8219-47CD-9D45-C3C896EA11DE}" dt="2022-08-26T22:53:45.369" v="6994" actId="47"/>
        <pc:sldMkLst>
          <pc:docMk/>
          <pc:sldMk cId="3835483482" sldId="317"/>
        </pc:sldMkLst>
        <pc:spChg chg="mod">
          <ac:chgData name="Mark Harris" userId="c8a53678-b608-44c3-9d91-2329e05f72cd" providerId="ADAL" clId="{2DC634AF-8219-47CD-9D45-C3C896EA11DE}" dt="2022-08-25T04:19:22.536" v="3066" actId="20577"/>
          <ac:spMkLst>
            <pc:docMk/>
            <pc:sldMk cId="3835483482" sldId="317"/>
            <ac:spMk id="5" creationId="{336CC22F-6AFB-9AE8-F690-0B03290A3C3D}"/>
          </ac:spMkLst>
        </pc:spChg>
        <pc:spChg chg="mod">
          <ac:chgData name="Mark Harris" userId="c8a53678-b608-44c3-9d91-2329e05f72cd" providerId="ADAL" clId="{2DC634AF-8219-47CD-9D45-C3C896EA11DE}" dt="2022-08-25T04:19:41.558" v="3095" actId="20577"/>
          <ac:spMkLst>
            <pc:docMk/>
            <pc:sldMk cId="3835483482" sldId="317"/>
            <ac:spMk id="6" creationId="{6C3414B7-829A-99D1-E9E4-59E3E6C67BE2}"/>
          </ac:spMkLst>
        </pc:spChg>
        <pc:spChg chg="mod">
          <ac:chgData name="Mark Harris" userId="c8a53678-b608-44c3-9d91-2329e05f72cd" providerId="ADAL" clId="{2DC634AF-8219-47CD-9D45-C3C896EA11DE}" dt="2022-08-25T04:42:16.497" v="3758" actId="207"/>
          <ac:spMkLst>
            <pc:docMk/>
            <pc:sldMk cId="3835483482" sldId="317"/>
            <ac:spMk id="7" creationId="{F24E2631-BC54-502D-57EB-051C1D51F049}"/>
          </ac:spMkLst>
        </pc:spChg>
        <pc:spChg chg="mod">
          <ac:chgData name="Mark Harris" userId="c8a53678-b608-44c3-9d91-2329e05f72cd" providerId="ADAL" clId="{2DC634AF-8219-47CD-9D45-C3C896EA11DE}" dt="2022-08-25T04:19:32.982" v="3078" actId="20577"/>
          <ac:spMkLst>
            <pc:docMk/>
            <pc:sldMk cId="3835483482" sldId="317"/>
            <ac:spMk id="8" creationId="{72728A3F-6736-4959-D295-3435B203F57E}"/>
          </ac:spMkLst>
        </pc:spChg>
        <pc:spChg chg="mod">
          <ac:chgData name="Mark Harris" userId="c8a53678-b608-44c3-9d91-2329e05f72cd" providerId="ADAL" clId="{2DC634AF-8219-47CD-9D45-C3C896EA11DE}" dt="2022-08-25T04:57:09.549" v="4260" actId="20577"/>
          <ac:spMkLst>
            <pc:docMk/>
            <pc:sldMk cId="3835483482" sldId="317"/>
            <ac:spMk id="9" creationId="{989C6E5C-7FED-8B17-D03D-5AC2751549C8}"/>
          </ac:spMkLst>
        </pc:spChg>
      </pc:sldChg>
      <pc:sldChg chg="modSp add del mod">
        <pc:chgData name="Mark Harris" userId="c8a53678-b608-44c3-9d91-2329e05f72cd" providerId="ADAL" clId="{2DC634AF-8219-47CD-9D45-C3C896EA11DE}" dt="2022-08-26T22:53:47.955" v="6995" actId="47"/>
        <pc:sldMkLst>
          <pc:docMk/>
          <pc:sldMk cId="2895738980" sldId="318"/>
        </pc:sldMkLst>
        <pc:spChg chg="mod">
          <ac:chgData name="Mark Harris" userId="c8a53678-b608-44c3-9d91-2329e05f72cd" providerId="ADAL" clId="{2DC634AF-8219-47CD-9D45-C3C896EA11DE}" dt="2022-08-25T04:44:07.412" v="3797" actId="20577"/>
          <ac:spMkLst>
            <pc:docMk/>
            <pc:sldMk cId="2895738980" sldId="318"/>
            <ac:spMk id="5" creationId="{336CC22F-6AFB-9AE8-F690-0B03290A3C3D}"/>
          </ac:spMkLst>
        </pc:spChg>
        <pc:spChg chg="mod">
          <ac:chgData name="Mark Harris" userId="c8a53678-b608-44c3-9d91-2329e05f72cd" providerId="ADAL" clId="{2DC634AF-8219-47CD-9D45-C3C896EA11DE}" dt="2022-08-25T04:44:15.755" v="3815" actId="20577"/>
          <ac:spMkLst>
            <pc:docMk/>
            <pc:sldMk cId="2895738980" sldId="318"/>
            <ac:spMk id="6" creationId="{6C3414B7-829A-99D1-E9E4-59E3E6C67BE2}"/>
          </ac:spMkLst>
        </pc:spChg>
        <pc:spChg chg="mod">
          <ac:chgData name="Mark Harris" userId="c8a53678-b608-44c3-9d91-2329e05f72cd" providerId="ADAL" clId="{2DC634AF-8219-47CD-9D45-C3C896EA11DE}" dt="2022-08-25T04:57:41.908" v="4262" actId="207"/>
          <ac:spMkLst>
            <pc:docMk/>
            <pc:sldMk cId="2895738980" sldId="318"/>
            <ac:spMk id="7" creationId="{F24E2631-BC54-502D-57EB-051C1D51F049}"/>
          </ac:spMkLst>
        </pc:spChg>
        <pc:spChg chg="mod">
          <ac:chgData name="Mark Harris" userId="c8a53678-b608-44c3-9d91-2329e05f72cd" providerId="ADAL" clId="{2DC634AF-8219-47CD-9D45-C3C896EA11DE}" dt="2022-08-25T04:44:35.276" v="3831" actId="20577"/>
          <ac:spMkLst>
            <pc:docMk/>
            <pc:sldMk cId="2895738980" sldId="318"/>
            <ac:spMk id="8" creationId="{72728A3F-6736-4959-D295-3435B203F57E}"/>
          </ac:spMkLst>
        </pc:spChg>
        <pc:spChg chg="mod">
          <ac:chgData name="Mark Harris" userId="c8a53678-b608-44c3-9d91-2329e05f72cd" providerId="ADAL" clId="{2DC634AF-8219-47CD-9D45-C3C896EA11DE}" dt="2022-08-25T04:58:01.239" v="4264" actId="14100"/>
          <ac:spMkLst>
            <pc:docMk/>
            <pc:sldMk cId="2895738980" sldId="318"/>
            <ac:spMk id="9" creationId="{989C6E5C-7FED-8B17-D03D-5AC2751549C8}"/>
          </ac:spMkLst>
        </pc:spChg>
      </pc:sldChg>
      <pc:sldChg chg="addSp delSp modSp new mod ord modClrScheme chgLayout modNotesTx">
        <pc:chgData name="Mark Harris" userId="c8a53678-b608-44c3-9d91-2329e05f72cd" providerId="ADAL" clId="{2DC634AF-8219-47CD-9D45-C3C896EA11DE}" dt="2022-08-28T23:35:20.435" v="12933" actId="20577"/>
        <pc:sldMkLst>
          <pc:docMk/>
          <pc:sldMk cId="3446916997" sldId="319"/>
        </pc:sldMkLst>
        <pc:spChg chg="del">
          <ac:chgData name="Mark Harris" userId="c8a53678-b608-44c3-9d91-2329e05f72cd" providerId="ADAL" clId="{2DC634AF-8219-47CD-9D45-C3C896EA11DE}" dt="2022-08-26T11:20:54.318" v="4601" actId="700"/>
          <ac:spMkLst>
            <pc:docMk/>
            <pc:sldMk cId="3446916997" sldId="319"/>
            <ac:spMk id="2" creationId="{726C0B70-26F7-55F4-E74D-DFA86062F4A9}"/>
          </ac:spMkLst>
        </pc:spChg>
        <pc:spChg chg="add del">
          <ac:chgData name="Mark Harris" userId="c8a53678-b608-44c3-9d91-2329e05f72cd" providerId="ADAL" clId="{2DC634AF-8219-47CD-9D45-C3C896EA11DE}" dt="2022-08-26T21:42:10.391" v="5923" actId="478"/>
          <ac:spMkLst>
            <pc:docMk/>
            <pc:sldMk cId="3446916997" sldId="319"/>
            <ac:spMk id="2" creationId="{E31B3AFE-A9BD-1F89-E598-14AB28536E7E}"/>
          </ac:spMkLst>
        </pc:spChg>
        <pc:spChg chg="add del mod">
          <ac:chgData name="Mark Harris" userId="c8a53678-b608-44c3-9d91-2329e05f72cd" providerId="ADAL" clId="{2DC634AF-8219-47CD-9D45-C3C896EA11DE}" dt="2022-08-26T22:03:33.898" v="6587" actId="478"/>
          <ac:spMkLst>
            <pc:docMk/>
            <pc:sldMk cId="3446916997" sldId="319"/>
            <ac:spMk id="3" creationId="{D7CDF786-6B00-EDAF-D574-59B5A61ECBE0}"/>
          </ac:spMkLst>
        </pc:spChg>
        <pc:spChg chg="del">
          <ac:chgData name="Mark Harris" userId="c8a53678-b608-44c3-9d91-2329e05f72cd" providerId="ADAL" clId="{2DC634AF-8219-47CD-9D45-C3C896EA11DE}" dt="2022-08-26T11:20:54.318" v="4601" actId="700"/>
          <ac:spMkLst>
            <pc:docMk/>
            <pc:sldMk cId="3446916997" sldId="319"/>
            <ac:spMk id="3" creationId="{DB90E450-344C-7690-4F8F-9A05AD7225E6}"/>
          </ac:spMkLst>
        </pc:spChg>
        <pc:spChg chg="del">
          <ac:chgData name="Mark Harris" userId="c8a53678-b608-44c3-9d91-2329e05f72cd" providerId="ADAL" clId="{2DC634AF-8219-47CD-9D45-C3C896EA11DE}" dt="2022-08-26T11:20:54.318" v="4601" actId="700"/>
          <ac:spMkLst>
            <pc:docMk/>
            <pc:sldMk cId="3446916997" sldId="319"/>
            <ac:spMk id="4" creationId="{2E082859-7698-DFD9-1105-03DE2E3E610C}"/>
          </ac:spMkLst>
        </pc:spChg>
        <pc:spChg chg="add del mod">
          <ac:chgData name="Mark Harris" userId="c8a53678-b608-44c3-9d91-2329e05f72cd" providerId="ADAL" clId="{2DC634AF-8219-47CD-9D45-C3C896EA11DE}" dt="2022-08-26T22:03:44.862" v="6590" actId="478"/>
          <ac:spMkLst>
            <pc:docMk/>
            <pc:sldMk cId="3446916997" sldId="319"/>
            <ac:spMk id="4" creationId="{DFB3DB5D-89D7-FB66-5985-D3B9E3A5F8AE}"/>
          </ac:spMkLst>
        </pc:spChg>
        <pc:spChg chg="add del">
          <ac:chgData name="Mark Harris" userId="c8a53678-b608-44c3-9d91-2329e05f72cd" providerId="ADAL" clId="{2DC634AF-8219-47CD-9D45-C3C896EA11DE}" dt="2022-08-26T21:53:32.150" v="6253" actId="478"/>
          <ac:spMkLst>
            <pc:docMk/>
            <pc:sldMk cId="3446916997" sldId="319"/>
            <ac:spMk id="5" creationId="{1DA3C3D9-7E00-5414-F259-21926E400CBB}"/>
          </ac:spMkLst>
        </pc:spChg>
        <pc:spChg chg="del">
          <ac:chgData name="Mark Harris" userId="c8a53678-b608-44c3-9d91-2329e05f72cd" providerId="ADAL" clId="{2DC634AF-8219-47CD-9D45-C3C896EA11DE}" dt="2022-08-26T11:20:54.318" v="4601" actId="700"/>
          <ac:spMkLst>
            <pc:docMk/>
            <pc:sldMk cId="3446916997" sldId="319"/>
            <ac:spMk id="5" creationId="{6EBDCA20-5E4E-1B00-E46D-390D8021ACCC}"/>
          </ac:spMkLst>
        </pc:spChg>
        <pc:spChg chg="add del mod">
          <ac:chgData name="Mark Harris" userId="c8a53678-b608-44c3-9d91-2329e05f72cd" providerId="ADAL" clId="{2DC634AF-8219-47CD-9D45-C3C896EA11DE}" dt="2022-08-26T22:03:31.703" v="6586" actId="478"/>
          <ac:spMkLst>
            <pc:docMk/>
            <pc:sldMk cId="3446916997" sldId="319"/>
            <ac:spMk id="6" creationId="{536E2FDB-5875-15FB-BF26-F064E9AD59FE}"/>
          </ac:spMkLst>
        </pc:spChg>
        <pc:spChg chg="del">
          <ac:chgData name="Mark Harris" userId="c8a53678-b608-44c3-9d91-2329e05f72cd" providerId="ADAL" clId="{2DC634AF-8219-47CD-9D45-C3C896EA11DE}" dt="2022-08-26T11:20:54.318" v="4601" actId="700"/>
          <ac:spMkLst>
            <pc:docMk/>
            <pc:sldMk cId="3446916997" sldId="319"/>
            <ac:spMk id="6" creationId="{A63F691B-C45E-D892-EA78-D0510D37B770}"/>
          </ac:spMkLst>
        </pc:spChg>
        <pc:spChg chg="add del mod">
          <ac:chgData name="Mark Harris" userId="c8a53678-b608-44c3-9d91-2329e05f72cd" providerId="ADAL" clId="{2DC634AF-8219-47CD-9D45-C3C896EA11DE}" dt="2022-08-26T21:54:05.767" v="6256" actId="478"/>
          <ac:spMkLst>
            <pc:docMk/>
            <pc:sldMk cId="3446916997" sldId="319"/>
            <ac:spMk id="8" creationId="{A381BBE8-728C-C3C0-96A0-1421467956E8}"/>
          </ac:spMkLst>
        </pc:spChg>
        <pc:spChg chg="add del mod">
          <ac:chgData name="Mark Harris" userId="c8a53678-b608-44c3-9d91-2329e05f72cd" providerId="ADAL" clId="{2DC634AF-8219-47CD-9D45-C3C896EA11DE}" dt="2022-08-26T21:42:29.729" v="5926" actId="478"/>
          <ac:spMkLst>
            <pc:docMk/>
            <pc:sldMk cId="3446916997" sldId="319"/>
            <ac:spMk id="9" creationId="{62878882-D6AB-22A9-B565-95C941B804D4}"/>
          </ac:spMkLst>
        </pc:spChg>
        <pc:spChg chg="add del mod">
          <ac:chgData name="Mark Harris" userId="c8a53678-b608-44c3-9d91-2329e05f72cd" providerId="ADAL" clId="{2DC634AF-8219-47CD-9D45-C3C896EA11DE}" dt="2022-08-26T12:16:10.328" v="5683" actId="478"/>
          <ac:spMkLst>
            <pc:docMk/>
            <pc:sldMk cId="3446916997" sldId="319"/>
            <ac:spMk id="10" creationId="{4C2FF544-636F-DD9F-CF81-1D74AC077306}"/>
          </ac:spMkLst>
        </pc:spChg>
        <pc:spChg chg="add del mod">
          <ac:chgData name="Mark Harris" userId="c8a53678-b608-44c3-9d91-2329e05f72cd" providerId="ADAL" clId="{2DC634AF-8219-47CD-9D45-C3C896EA11DE}" dt="2022-08-26T22:03:36.310" v="6588" actId="478"/>
          <ac:spMkLst>
            <pc:docMk/>
            <pc:sldMk cId="3446916997" sldId="319"/>
            <ac:spMk id="10" creationId="{E028E0EB-19EE-5160-8727-1E1158DEFB8F}"/>
          </ac:spMkLst>
        </pc:spChg>
        <pc:spChg chg="add del mod">
          <ac:chgData name="Mark Harris" userId="c8a53678-b608-44c3-9d91-2329e05f72cd" providerId="ADAL" clId="{2DC634AF-8219-47CD-9D45-C3C896EA11DE}" dt="2022-08-26T21:58:43.369" v="6452" actId="478"/>
          <ac:spMkLst>
            <pc:docMk/>
            <pc:sldMk cId="3446916997" sldId="319"/>
            <ac:spMk id="11" creationId="{10E4AF10-8D4E-20E2-971F-31CF7F9F6D1B}"/>
          </ac:spMkLst>
        </pc:spChg>
        <pc:spChg chg="add del mod">
          <ac:chgData name="Mark Harris" userId="c8a53678-b608-44c3-9d91-2329e05f72cd" providerId="ADAL" clId="{2DC634AF-8219-47CD-9D45-C3C896EA11DE}" dt="2022-08-26T21:58:36.393" v="6449" actId="478"/>
          <ac:spMkLst>
            <pc:docMk/>
            <pc:sldMk cId="3446916997" sldId="319"/>
            <ac:spMk id="12" creationId="{BD7873FF-4DD8-9C29-3E91-CE9C2D04C564}"/>
          </ac:spMkLst>
        </pc:spChg>
        <pc:spChg chg="add del mod">
          <ac:chgData name="Mark Harris" userId="c8a53678-b608-44c3-9d91-2329e05f72cd" providerId="ADAL" clId="{2DC634AF-8219-47CD-9D45-C3C896EA11DE}" dt="2022-08-26T21:59:38.066" v="6480" actId="478"/>
          <ac:spMkLst>
            <pc:docMk/>
            <pc:sldMk cId="3446916997" sldId="319"/>
            <ac:spMk id="13" creationId="{00239112-192D-69F7-3C96-D89C3C65AC06}"/>
          </ac:spMkLst>
        </pc:spChg>
        <pc:spChg chg="add del mod">
          <ac:chgData name="Mark Harris" userId="c8a53678-b608-44c3-9d91-2329e05f72cd" providerId="ADAL" clId="{2DC634AF-8219-47CD-9D45-C3C896EA11DE}" dt="2022-08-26T22:03:41.658" v="6589" actId="478"/>
          <ac:spMkLst>
            <pc:docMk/>
            <pc:sldMk cId="3446916997" sldId="319"/>
            <ac:spMk id="14" creationId="{5C649BF6-180F-8484-4991-F215C28C15B7}"/>
          </ac:spMkLst>
        </pc:spChg>
        <pc:spChg chg="add mod">
          <ac:chgData name="Mark Harris" userId="c8a53678-b608-44c3-9d91-2329e05f72cd" providerId="ADAL" clId="{2DC634AF-8219-47CD-9D45-C3C896EA11DE}" dt="2022-08-26T22:13:38.556" v="6873" actId="207"/>
          <ac:spMkLst>
            <pc:docMk/>
            <pc:sldMk cId="3446916997" sldId="319"/>
            <ac:spMk id="15" creationId="{CB3C91D1-BD9E-DF4B-792C-4A6798989F08}"/>
          </ac:spMkLst>
        </pc:spChg>
        <pc:spChg chg="add mod">
          <ac:chgData name="Mark Harris" userId="c8a53678-b608-44c3-9d91-2329e05f72cd" providerId="ADAL" clId="{2DC634AF-8219-47CD-9D45-C3C896EA11DE}" dt="2022-08-26T22:08:43.195" v="6801" actId="404"/>
          <ac:spMkLst>
            <pc:docMk/>
            <pc:sldMk cId="3446916997" sldId="319"/>
            <ac:spMk id="16" creationId="{D9400CBA-A823-64FB-6029-B6E3719A3AFF}"/>
          </ac:spMkLst>
        </pc:spChg>
        <pc:spChg chg="add mod">
          <ac:chgData name="Mark Harris" userId="c8a53678-b608-44c3-9d91-2329e05f72cd" providerId="ADAL" clId="{2DC634AF-8219-47CD-9D45-C3C896EA11DE}" dt="2022-08-26T22:13:28.258" v="6863" actId="207"/>
          <ac:spMkLst>
            <pc:docMk/>
            <pc:sldMk cId="3446916997" sldId="319"/>
            <ac:spMk id="17" creationId="{2694CDE7-1C51-8F1A-CCF6-93274C999DF9}"/>
          </ac:spMkLst>
        </pc:spChg>
        <pc:spChg chg="add mod">
          <ac:chgData name="Mark Harris" userId="c8a53678-b608-44c3-9d91-2329e05f72cd" providerId="ADAL" clId="{2DC634AF-8219-47CD-9D45-C3C896EA11DE}" dt="2022-08-26T22:15:13.776" v="6892" actId="1076"/>
          <ac:spMkLst>
            <pc:docMk/>
            <pc:sldMk cId="3446916997" sldId="319"/>
            <ac:spMk id="18" creationId="{7CE9D9A7-6417-55B7-2C3E-BCA6A2A0234D}"/>
          </ac:spMkLst>
        </pc:spChg>
        <pc:spChg chg="add mod">
          <ac:chgData name="Mark Harris" userId="c8a53678-b608-44c3-9d91-2329e05f72cd" providerId="ADAL" clId="{2DC634AF-8219-47CD-9D45-C3C896EA11DE}" dt="2022-08-28T06:10:16.701" v="11072" actId="1076"/>
          <ac:spMkLst>
            <pc:docMk/>
            <pc:sldMk cId="3446916997" sldId="319"/>
            <ac:spMk id="19" creationId="{A15A4D54-8B36-ABD1-78A5-CF4A9607CAC3}"/>
          </ac:spMkLst>
        </pc:spChg>
        <pc:graphicFrameChg chg="add mod modGraphic">
          <ac:chgData name="Mark Harris" userId="c8a53678-b608-44c3-9d91-2329e05f72cd" providerId="ADAL" clId="{2DC634AF-8219-47CD-9D45-C3C896EA11DE}" dt="2022-08-28T06:09:53.133" v="11071"/>
          <ac:graphicFrameMkLst>
            <pc:docMk/>
            <pc:sldMk cId="3446916997" sldId="319"/>
            <ac:graphicFrameMk id="7" creationId="{5A141151-8449-BD7A-BC76-E545D027C7A8}"/>
          </ac:graphicFrameMkLst>
        </pc:graphicFrameChg>
      </pc:sldChg>
      <pc:sldChg chg="addSp delSp modSp new del mod ord modClrScheme chgLayout">
        <pc:chgData name="Mark Harris" userId="c8a53678-b608-44c3-9d91-2329e05f72cd" providerId="ADAL" clId="{2DC634AF-8219-47CD-9D45-C3C896EA11DE}" dt="2022-08-28T03:44:36.897" v="8867" actId="2696"/>
        <pc:sldMkLst>
          <pc:docMk/>
          <pc:sldMk cId="3045955095" sldId="320"/>
        </pc:sldMkLst>
        <pc:spChg chg="add mod">
          <ac:chgData name="Mark Harris" userId="c8a53678-b608-44c3-9d91-2329e05f72cd" providerId="ADAL" clId="{2DC634AF-8219-47CD-9D45-C3C896EA11DE}" dt="2022-08-26T22:53:18.395" v="6989" actId="20577"/>
          <ac:spMkLst>
            <pc:docMk/>
            <pc:sldMk cId="3045955095" sldId="320"/>
            <ac:spMk id="2" creationId="{9ABAA2B2-8741-5C38-8581-A2D82EEAC8DB}"/>
          </ac:spMkLst>
        </pc:spChg>
        <pc:spChg chg="add del mod">
          <ac:chgData name="Mark Harris" userId="c8a53678-b608-44c3-9d91-2329e05f72cd" providerId="ADAL" clId="{2DC634AF-8219-47CD-9D45-C3C896EA11DE}" dt="2022-08-26T22:53:02.563" v="6978" actId="478"/>
          <ac:spMkLst>
            <pc:docMk/>
            <pc:sldMk cId="3045955095" sldId="320"/>
            <ac:spMk id="3" creationId="{EB475D2D-0CDA-1006-C0A8-09D8C69C2228}"/>
          </ac:spMkLst>
        </pc:spChg>
        <pc:picChg chg="add mod">
          <ac:chgData name="Mark Harris" userId="c8a53678-b608-44c3-9d91-2329e05f72cd" providerId="ADAL" clId="{2DC634AF-8219-47CD-9D45-C3C896EA11DE}" dt="2022-08-27T11:16:58.597" v="7102" actId="1076"/>
          <ac:picMkLst>
            <pc:docMk/>
            <pc:sldMk cId="3045955095" sldId="320"/>
            <ac:picMk id="3" creationId="{09375FC4-556F-6BFB-6A4D-F88377514BF8}"/>
          </ac:picMkLst>
        </pc:picChg>
        <pc:picChg chg="add mod">
          <ac:chgData name="Mark Harris" userId="c8a53678-b608-44c3-9d91-2329e05f72cd" providerId="ADAL" clId="{2DC634AF-8219-47CD-9D45-C3C896EA11DE}" dt="2022-08-27T23:42:31.129" v="7772" actId="1076"/>
          <ac:picMkLst>
            <pc:docMk/>
            <pc:sldMk cId="3045955095" sldId="320"/>
            <ac:picMk id="4" creationId="{057F332C-24E0-4D74-2956-9809479E51BD}"/>
          </ac:picMkLst>
        </pc:picChg>
        <pc:picChg chg="add mod">
          <ac:chgData name="Mark Harris" userId="c8a53678-b608-44c3-9d91-2329e05f72cd" providerId="ADAL" clId="{2DC634AF-8219-47CD-9D45-C3C896EA11DE}" dt="2022-08-26T22:59:55.202" v="7021" actId="14100"/>
          <ac:picMkLst>
            <pc:docMk/>
            <pc:sldMk cId="3045955095" sldId="320"/>
            <ac:picMk id="5" creationId="{56A0CC56-2F7E-268C-7F22-D16DC931E862}"/>
          </ac:picMkLst>
        </pc:picChg>
        <pc:picChg chg="add mod">
          <ac:chgData name="Mark Harris" userId="c8a53678-b608-44c3-9d91-2329e05f72cd" providerId="ADAL" clId="{2DC634AF-8219-47CD-9D45-C3C896EA11DE}" dt="2022-08-26T23:00:03.976" v="7024" actId="14100"/>
          <ac:picMkLst>
            <pc:docMk/>
            <pc:sldMk cId="3045955095" sldId="320"/>
            <ac:picMk id="6" creationId="{C6ED17AC-C317-1B42-6CE0-2889CCEB79B5}"/>
          </ac:picMkLst>
        </pc:picChg>
        <pc:picChg chg="add mod">
          <ac:chgData name="Mark Harris" userId="c8a53678-b608-44c3-9d91-2329e05f72cd" providerId="ADAL" clId="{2DC634AF-8219-47CD-9D45-C3C896EA11DE}" dt="2022-08-26T23:00:06.149" v="7025" actId="1076"/>
          <ac:picMkLst>
            <pc:docMk/>
            <pc:sldMk cId="3045955095" sldId="320"/>
            <ac:picMk id="7" creationId="{59520F4B-B56A-6AB5-4819-2C79B2B266C7}"/>
          </ac:picMkLst>
        </pc:picChg>
        <pc:picChg chg="add mod">
          <ac:chgData name="Mark Harris" userId="c8a53678-b608-44c3-9d91-2329e05f72cd" providerId="ADAL" clId="{2DC634AF-8219-47CD-9D45-C3C896EA11DE}" dt="2022-08-26T23:01:07.301" v="7027" actId="1076"/>
          <ac:picMkLst>
            <pc:docMk/>
            <pc:sldMk cId="3045955095" sldId="320"/>
            <ac:picMk id="8" creationId="{3502440F-3C51-43FC-870D-4D137FE9D43E}"/>
          </ac:picMkLst>
        </pc:picChg>
        <pc:picChg chg="add mod">
          <ac:chgData name="Mark Harris" userId="c8a53678-b608-44c3-9d91-2329e05f72cd" providerId="ADAL" clId="{2DC634AF-8219-47CD-9D45-C3C896EA11DE}" dt="2022-08-26T23:01:37.652" v="7029" actId="1076"/>
          <ac:picMkLst>
            <pc:docMk/>
            <pc:sldMk cId="3045955095" sldId="320"/>
            <ac:picMk id="9" creationId="{D0C2F05D-2BF0-CAD5-400C-084EA1C42835}"/>
          </ac:picMkLst>
        </pc:picChg>
        <pc:picChg chg="add mod">
          <ac:chgData name="Mark Harris" userId="c8a53678-b608-44c3-9d91-2329e05f72cd" providerId="ADAL" clId="{2DC634AF-8219-47CD-9D45-C3C896EA11DE}" dt="2022-08-26T23:05:17.282" v="7032" actId="14100"/>
          <ac:picMkLst>
            <pc:docMk/>
            <pc:sldMk cId="3045955095" sldId="320"/>
            <ac:picMk id="10" creationId="{8344B98C-673F-9328-8F5F-14E566966A55}"/>
          </ac:picMkLst>
        </pc:picChg>
        <pc:picChg chg="add mod">
          <ac:chgData name="Mark Harris" userId="c8a53678-b608-44c3-9d91-2329e05f72cd" providerId="ADAL" clId="{2DC634AF-8219-47CD-9D45-C3C896EA11DE}" dt="2022-08-26T23:07:16.969" v="7034" actId="1076"/>
          <ac:picMkLst>
            <pc:docMk/>
            <pc:sldMk cId="3045955095" sldId="320"/>
            <ac:picMk id="11" creationId="{04890516-1721-0B46-F26F-E8F6BB3ABCF4}"/>
          </ac:picMkLst>
        </pc:picChg>
        <pc:picChg chg="add mod">
          <ac:chgData name="Mark Harris" userId="c8a53678-b608-44c3-9d91-2329e05f72cd" providerId="ADAL" clId="{2DC634AF-8219-47CD-9D45-C3C896EA11DE}" dt="2022-08-26T23:07:39.081" v="7036" actId="1076"/>
          <ac:picMkLst>
            <pc:docMk/>
            <pc:sldMk cId="3045955095" sldId="320"/>
            <ac:picMk id="12" creationId="{130E1C97-256D-37AD-32A6-3CEB7867F757}"/>
          </ac:picMkLst>
        </pc:picChg>
        <pc:picChg chg="add mod">
          <ac:chgData name="Mark Harris" userId="c8a53678-b608-44c3-9d91-2329e05f72cd" providerId="ADAL" clId="{2DC634AF-8219-47CD-9D45-C3C896EA11DE}" dt="2022-08-26T23:10:09.554" v="7042" actId="1076"/>
          <ac:picMkLst>
            <pc:docMk/>
            <pc:sldMk cId="3045955095" sldId="320"/>
            <ac:picMk id="13" creationId="{0DD3F73F-1BBF-41D9-4AF9-17C18FE9BD63}"/>
          </ac:picMkLst>
        </pc:picChg>
        <pc:picChg chg="add mod">
          <ac:chgData name="Mark Harris" userId="c8a53678-b608-44c3-9d91-2329e05f72cd" providerId="ADAL" clId="{2DC634AF-8219-47CD-9D45-C3C896EA11DE}" dt="2022-08-26T23:11:36.508" v="7045" actId="1076"/>
          <ac:picMkLst>
            <pc:docMk/>
            <pc:sldMk cId="3045955095" sldId="320"/>
            <ac:picMk id="14" creationId="{BB34B32C-F0D7-5B8A-B996-9300284C6D88}"/>
          </ac:picMkLst>
        </pc:picChg>
        <pc:picChg chg="add del mod">
          <ac:chgData name="Mark Harris" userId="c8a53678-b608-44c3-9d91-2329e05f72cd" providerId="ADAL" clId="{2DC634AF-8219-47CD-9D45-C3C896EA11DE}" dt="2022-08-27T23:46:12.961" v="7799" actId="21"/>
          <ac:picMkLst>
            <pc:docMk/>
            <pc:sldMk cId="3045955095" sldId="320"/>
            <ac:picMk id="15" creationId="{9B0A6BEE-C484-0310-BFCA-BC79AB3A20AB}"/>
          </ac:picMkLst>
        </pc:picChg>
        <pc:picChg chg="add mod">
          <ac:chgData name="Mark Harris" userId="c8a53678-b608-44c3-9d91-2329e05f72cd" providerId="ADAL" clId="{2DC634AF-8219-47CD-9D45-C3C896EA11DE}" dt="2022-08-26T23:12:45.993" v="7051" actId="1076"/>
          <ac:picMkLst>
            <pc:docMk/>
            <pc:sldMk cId="3045955095" sldId="320"/>
            <ac:picMk id="16" creationId="{42908C00-011E-AE1F-0BAB-054E5914E98A}"/>
          </ac:picMkLst>
        </pc:picChg>
        <pc:picChg chg="add mod">
          <ac:chgData name="Mark Harris" userId="c8a53678-b608-44c3-9d91-2329e05f72cd" providerId="ADAL" clId="{2DC634AF-8219-47CD-9D45-C3C896EA11DE}" dt="2022-08-27T23:46:10.479" v="7798" actId="1076"/>
          <ac:picMkLst>
            <pc:docMk/>
            <pc:sldMk cId="3045955095" sldId="320"/>
            <ac:picMk id="17" creationId="{389B68E1-F457-8EFC-852E-8B30A567E5E3}"/>
          </ac:picMkLst>
        </pc:picChg>
        <pc:picChg chg="add mod">
          <ac:chgData name="Mark Harris" userId="c8a53678-b608-44c3-9d91-2329e05f72cd" providerId="ADAL" clId="{2DC634AF-8219-47CD-9D45-C3C896EA11DE}" dt="2022-08-27T23:57:10.864" v="7838"/>
          <ac:picMkLst>
            <pc:docMk/>
            <pc:sldMk cId="3045955095" sldId="320"/>
            <ac:picMk id="18" creationId="{AB2B9386-399E-55D1-A141-4E1F49A08F56}"/>
          </ac:picMkLst>
        </pc:picChg>
      </pc:sldChg>
      <pc:sldChg chg="addSp delSp modSp new mod">
        <pc:chgData name="Mark Harris" userId="c8a53678-b608-44c3-9d91-2329e05f72cd" providerId="ADAL" clId="{2DC634AF-8219-47CD-9D45-C3C896EA11DE}" dt="2022-08-28T07:40:25.161" v="11428" actId="1076"/>
        <pc:sldMkLst>
          <pc:docMk/>
          <pc:sldMk cId="1032314560" sldId="321"/>
        </pc:sldMkLst>
        <pc:spChg chg="del mod">
          <ac:chgData name="Mark Harris" userId="c8a53678-b608-44c3-9d91-2329e05f72cd" providerId="ADAL" clId="{2DC634AF-8219-47CD-9D45-C3C896EA11DE}" dt="2022-08-27T10:26:51.120" v="7055" actId="478"/>
          <ac:spMkLst>
            <pc:docMk/>
            <pc:sldMk cId="1032314560" sldId="321"/>
            <ac:spMk id="2" creationId="{C063B11A-7797-A7CB-78F9-DC93F759D42E}"/>
          </ac:spMkLst>
        </pc:spChg>
        <pc:spChg chg="del">
          <ac:chgData name="Mark Harris" userId="c8a53678-b608-44c3-9d91-2329e05f72cd" providerId="ADAL" clId="{2DC634AF-8219-47CD-9D45-C3C896EA11DE}" dt="2022-08-27T10:26:46.883" v="7053" actId="478"/>
          <ac:spMkLst>
            <pc:docMk/>
            <pc:sldMk cId="1032314560" sldId="321"/>
            <ac:spMk id="3" creationId="{59C052AF-3F94-D4F8-718C-AEBD13A8A21C}"/>
          </ac:spMkLst>
        </pc:spChg>
        <pc:spChg chg="add del mod">
          <ac:chgData name="Mark Harris" userId="c8a53678-b608-44c3-9d91-2329e05f72cd" providerId="ADAL" clId="{2DC634AF-8219-47CD-9D45-C3C896EA11DE}" dt="2022-08-27T12:06:21.871" v="7138" actId="478"/>
          <ac:spMkLst>
            <pc:docMk/>
            <pc:sldMk cId="1032314560" sldId="321"/>
            <ac:spMk id="15" creationId="{E32DE7BE-592B-719A-2B5F-261C9812B288}"/>
          </ac:spMkLst>
        </pc:spChg>
        <pc:picChg chg="add mod">
          <ac:chgData name="Mark Harris" userId="c8a53678-b608-44c3-9d91-2329e05f72cd" providerId="ADAL" clId="{2DC634AF-8219-47CD-9D45-C3C896EA11DE}" dt="2022-08-28T07:40:20.563" v="11427" actId="1076"/>
          <ac:picMkLst>
            <pc:docMk/>
            <pc:sldMk cId="1032314560" sldId="321"/>
            <ac:picMk id="2" creationId="{B6D05193-C269-3190-7580-979B8232FA96}"/>
          </ac:picMkLst>
        </pc:picChg>
        <pc:picChg chg="add mod">
          <ac:chgData name="Mark Harris" userId="c8a53678-b608-44c3-9d91-2329e05f72cd" providerId="ADAL" clId="{2DC634AF-8219-47CD-9D45-C3C896EA11DE}" dt="2022-08-28T06:15:51.690" v="11299" actId="1076"/>
          <ac:picMkLst>
            <pc:docMk/>
            <pc:sldMk cId="1032314560" sldId="321"/>
            <ac:picMk id="3" creationId="{40578D24-441B-3CE8-7E49-826BBCB6C070}"/>
          </ac:picMkLst>
        </pc:picChg>
        <pc:picChg chg="add del mod modCrop">
          <ac:chgData name="Mark Harris" userId="c8a53678-b608-44c3-9d91-2329e05f72cd" providerId="ADAL" clId="{2DC634AF-8219-47CD-9D45-C3C896EA11DE}" dt="2022-08-27T23:18:59.403" v="7667" actId="21"/>
          <ac:picMkLst>
            <pc:docMk/>
            <pc:sldMk cId="1032314560" sldId="321"/>
            <ac:picMk id="4" creationId="{E7382BED-36CB-02BB-F662-9C135892C14B}"/>
          </ac:picMkLst>
        </pc:picChg>
        <pc:picChg chg="add mod ord modCrop">
          <ac:chgData name="Mark Harris" userId="c8a53678-b608-44c3-9d91-2329e05f72cd" providerId="ADAL" clId="{2DC634AF-8219-47CD-9D45-C3C896EA11DE}" dt="2022-08-28T07:39:37.717" v="11421" actId="166"/>
          <ac:picMkLst>
            <pc:docMk/>
            <pc:sldMk cId="1032314560" sldId="321"/>
            <ac:picMk id="5" creationId="{6C30309E-AF34-A7E5-894C-2F8D752BD6FD}"/>
          </ac:picMkLst>
        </pc:picChg>
        <pc:picChg chg="add mod modCrop">
          <ac:chgData name="Mark Harris" userId="c8a53678-b608-44c3-9d91-2329e05f72cd" providerId="ADAL" clId="{2DC634AF-8219-47CD-9D45-C3C896EA11DE}" dt="2022-08-28T06:16:50.745" v="11307" actId="1076"/>
          <ac:picMkLst>
            <pc:docMk/>
            <pc:sldMk cId="1032314560" sldId="321"/>
            <ac:picMk id="6" creationId="{2E5C481B-F5E4-2582-D09F-894924818464}"/>
          </ac:picMkLst>
        </pc:picChg>
        <pc:picChg chg="add mod">
          <ac:chgData name="Mark Harris" userId="c8a53678-b608-44c3-9d91-2329e05f72cd" providerId="ADAL" clId="{2DC634AF-8219-47CD-9D45-C3C896EA11DE}" dt="2022-08-28T07:37:12.188" v="11400" actId="1076"/>
          <ac:picMkLst>
            <pc:docMk/>
            <pc:sldMk cId="1032314560" sldId="321"/>
            <ac:picMk id="7" creationId="{6FD34288-D32B-CE40-062B-2C133EBE2BA0}"/>
          </ac:picMkLst>
        </pc:picChg>
        <pc:picChg chg="add del mod modCrop">
          <ac:chgData name="Mark Harris" userId="c8a53678-b608-44c3-9d91-2329e05f72cd" providerId="ADAL" clId="{2DC634AF-8219-47CD-9D45-C3C896EA11DE}" dt="2022-08-27T10:49:46.776" v="7084" actId="478"/>
          <ac:picMkLst>
            <pc:docMk/>
            <pc:sldMk cId="1032314560" sldId="321"/>
            <ac:picMk id="8" creationId="{5BD7D8F3-04AB-707F-47EE-A2E26A56468B}"/>
          </ac:picMkLst>
        </pc:picChg>
        <pc:picChg chg="add mod ord modCrop">
          <ac:chgData name="Mark Harris" userId="c8a53678-b608-44c3-9d91-2329e05f72cd" providerId="ADAL" clId="{2DC634AF-8219-47CD-9D45-C3C896EA11DE}" dt="2022-08-28T07:40:25.161" v="11428" actId="1076"/>
          <ac:picMkLst>
            <pc:docMk/>
            <pc:sldMk cId="1032314560" sldId="321"/>
            <ac:picMk id="10" creationId="{582E8948-65FD-325D-3EC2-893FDF028415}"/>
          </ac:picMkLst>
        </pc:picChg>
        <pc:picChg chg="add del mod modCrop">
          <ac:chgData name="Mark Harris" userId="c8a53678-b608-44c3-9d91-2329e05f72cd" providerId="ADAL" clId="{2DC634AF-8219-47CD-9D45-C3C896EA11DE}" dt="2022-08-27T12:04:25.219" v="7128" actId="478"/>
          <ac:picMkLst>
            <pc:docMk/>
            <pc:sldMk cId="1032314560" sldId="321"/>
            <ac:picMk id="11" creationId="{7B3F1D8C-1ED3-07DF-FA94-1BB88C2403E1}"/>
          </ac:picMkLst>
        </pc:picChg>
        <pc:picChg chg="add del mod modCrop">
          <ac:chgData name="Mark Harris" userId="c8a53678-b608-44c3-9d91-2329e05f72cd" providerId="ADAL" clId="{2DC634AF-8219-47CD-9D45-C3C896EA11DE}" dt="2022-08-27T23:44:59.132" v="7792" actId="478"/>
          <ac:picMkLst>
            <pc:docMk/>
            <pc:sldMk cId="1032314560" sldId="321"/>
            <ac:picMk id="12" creationId="{0DC99A99-CAA6-1BFE-9C4F-B13FB83FE7E1}"/>
          </ac:picMkLst>
        </pc:picChg>
        <pc:picChg chg="add del mod">
          <ac:chgData name="Mark Harris" userId="c8a53678-b608-44c3-9d91-2329e05f72cd" providerId="ADAL" clId="{2DC634AF-8219-47CD-9D45-C3C896EA11DE}" dt="2022-08-27T12:06:10.056" v="7137" actId="478"/>
          <ac:picMkLst>
            <pc:docMk/>
            <pc:sldMk cId="1032314560" sldId="321"/>
            <ac:picMk id="13" creationId="{89EE0EBC-5441-CA64-E293-C34D735E9C62}"/>
          </ac:picMkLst>
        </pc:picChg>
        <pc:picChg chg="add del mod">
          <ac:chgData name="Mark Harris" userId="c8a53678-b608-44c3-9d91-2329e05f72cd" providerId="ADAL" clId="{2DC634AF-8219-47CD-9D45-C3C896EA11DE}" dt="2022-08-27T23:42:19.914" v="7770" actId="21"/>
          <ac:picMkLst>
            <pc:docMk/>
            <pc:sldMk cId="1032314560" sldId="321"/>
            <ac:picMk id="16" creationId="{FBAF974D-D8F4-32D2-DB98-AD765442560C}"/>
          </ac:picMkLst>
        </pc:picChg>
        <pc:picChg chg="add del mod">
          <ac:chgData name="Mark Harris" userId="c8a53678-b608-44c3-9d91-2329e05f72cd" providerId="ADAL" clId="{2DC634AF-8219-47CD-9D45-C3C896EA11DE}" dt="2022-08-27T23:14:31.947" v="7651" actId="21"/>
          <ac:picMkLst>
            <pc:docMk/>
            <pc:sldMk cId="1032314560" sldId="321"/>
            <ac:picMk id="17" creationId="{9B0B8B82-F476-577C-145A-E7074C8F217F}"/>
          </ac:picMkLst>
        </pc:picChg>
        <pc:picChg chg="add del mod modCrop">
          <ac:chgData name="Mark Harris" userId="c8a53678-b608-44c3-9d91-2329e05f72cd" providerId="ADAL" clId="{2DC634AF-8219-47CD-9D45-C3C896EA11DE}" dt="2022-08-27T23:24:38.189" v="7707" actId="21"/>
          <ac:picMkLst>
            <pc:docMk/>
            <pc:sldMk cId="1032314560" sldId="321"/>
            <ac:picMk id="19" creationId="{D77E283B-E317-176D-52EC-36A9B8C856CD}"/>
          </ac:picMkLst>
        </pc:picChg>
      </pc:sldChg>
      <pc:sldChg chg="addSp modSp add mod modNotesTx">
        <pc:chgData name="Mark Harris" userId="c8a53678-b608-44c3-9d91-2329e05f72cd" providerId="ADAL" clId="{2DC634AF-8219-47CD-9D45-C3C896EA11DE}" dt="2022-08-28T23:38:32.022" v="13035" actId="1076"/>
        <pc:sldMkLst>
          <pc:docMk/>
          <pc:sldMk cId="404443268" sldId="322"/>
        </pc:sldMkLst>
        <pc:spChg chg="mod">
          <ac:chgData name="Mark Harris" userId="c8a53678-b608-44c3-9d91-2329e05f72cd" providerId="ADAL" clId="{2DC634AF-8219-47CD-9D45-C3C896EA11DE}" dt="2022-08-28T07:47:29.801" v="11726" actId="113"/>
          <ac:spMkLst>
            <pc:docMk/>
            <pc:sldMk cId="404443268" sldId="322"/>
            <ac:spMk id="2" creationId="{24B6FDE9-4ECD-4233-A511-D962EA65FDFC}"/>
          </ac:spMkLst>
        </pc:spChg>
        <pc:spChg chg="mod">
          <ac:chgData name="Mark Harris" userId="c8a53678-b608-44c3-9d91-2329e05f72cd" providerId="ADAL" clId="{2DC634AF-8219-47CD-9D45-C3C896EA11DE}" dt="2022-08-28T23:38:32.022" v="13035" actId="1076"/>
          <ac:spMkLst>
            <pc:docMk/>
            <pc:sldMk cId="404443268" sldId="322"/>
            <ac:spMk id="3" creationId="{568E862D-0D4A-4D75-A77B-C63BA6089647}"/>
          </ac:spMkLst>
        </pc:spChg>
        <pc:picChg chg="add mod">
          <ac:chgData name="Mark Harris" userId="c8a53678-b608-44c3-9d91-2329e05f72cd" providerId="ADAL" clId="{2DC634AF-8219-47CD-9D45-C3C896EA11DE}" dt="2022-08-28T06:14:21.106" v="11297" actId="1076"/>
          <ac:picMkLst>
            <pc:docMk/>
            <pc:sldMk cId="404443268" sldId="322"/>
            <ac:picMk id="4" creationId="{4F2C94A5-E53D-D31A-EBBE-A57DA958C427}"/>
          </ac:picMkLst>
        </pc:picChg>
      </pc:sldChg>
      <pc:sldChg chg="addSp delSp modSp new mod modNotesTx">
        <pc:chgData name="Mark Harris" userId="c8a53678-b608-44c3-9d91-2329e05f72cd" providerId="ADAL" clId="{2DC634AF-8219-47CD-9D45-C3C896EA11DE}" dt="2022-08-28T07:55:02.658" v="12201" actId="20577"/>
        <pc:sldMkLst>
          <pc:docMk/>
          <pc:sldMk cId="170553369" sldId="323"/>
        </pc:sldMkLst>
        <pc:spChg chg="add del">
          <ac:chgData name="Mark Harris" userId="c8a53678-b608-44c3-9d91-2329e05f72cd" providerId="ADAL" clId="{2DC634AF-8219-47CD-9D45-C3C896EA11DE}" dt="2022-08-28T05:57:50.172" v="10838" actId="22"/>
          <ac:spMkLst>
            <pc:docMk/>
            <pc:sldMk cId="170553369" sldId="323"/>
            <ac:spMk id="5" creationId="{9DA30ABE-637D-E77D-D8C7-1DEDF70E773D}"/>
          </ac:spMkLst>
        </pc:spChg>
        <pc:picChg chg="add del mod">
          <ac:chgData name="Mark Harris" userId="c8a53678-b608-44c3-9d91-2329e05f72cd" providerId="ADAL" clId="{2DC634AF-8219-47CD-9D45-C3C896EA11DE}" dt="2022-08-27T23:18:38.248" v="7664" actId="21"/>
          <ac:picMkLst>
            <pc:docMk/>
            <pc:sldMk cId="170553369" sldId="323"/>
            <ac:picMk id="2" creationId="{05841A1E-16C6-209A-FF51-0B4E33F50B45}"/>
          </ac:picMkLst>
        </pc:picChg>
        <pc:picChg chg="add mod">
          <ac:chgData name="Mark Harris" userId="c8a53678-b608-44c3-9d91-2329e05f72cd" providerId="ADAL" clId="{2DC634AF-8219-47CD-9D45-C3C896EA11DE}" dt="2022-08-27T23:46:34.963" v="7803" actId="14100"/>
          <ac:picMkLst>
            <pc:docMk/>
            <pc:sldMk cId="170553369" sldId="323"/>
            <ac:picMk id="3" creationId="{4765B486-E507-62B9-7540-CBC28671A26F}"/>
          </ac:picMkLst>
        </pc:picChg>
        <pc:picChg chg="add mod">
          <ac:chgData name="Mark Harris" userId="c8a53678-b608-44c3-9d91-2329e05f72cd" providerId="ADAL" clId="{2DC634AF-8219-47CD-9D45-C3C896EA11DE}" dt="2022-08-28T06:06:02.279" v="10889" actId="1076"/>
          <ac:picMkLst>
            <pc:docMk/>
            <pc:sldMk cId="170553369" sldId="323"/>
            <ac:picMk id="4" creationId="{7E7B19FA-40EA-E884-6CA4-40EB494975AF}"/>
          </ac:picMkLst>
        </pc:picChg>
        <pc:picChg chg="add del mod">
          <ac:chgData name="Mark Harris" userId="c8a53678-b608-44c3-9d91-2329e05f72cd" providerId="ADAL" clId="{2DC634AF-8219-47CD-9D45-C3C896EA11DE}" dt="2022-08-27T23:57:34.041" v="7840" actId="478"/>
          <ac:picMkLst>
            <pc:docMk/>
            <pc:sldMk cId="170553369" sldId="323"/>
            <ac:picMk id="5" creationId="{16675F25-4396-C4B4-4B97-E2FCB03083E1}"/>
          </ac:picMkLst>
        </pc:picChg>
        <pc:picChg chg="add mod">
          <ac:chgData name="Mark Harris" userId="c8a53678-b608-44c3-9d91-2329e05f72cd" providerId="ADAL" clId="{2DC634AF-8219-47CD-9D45-C3C896EA11DE}" dt="2022-08-28T05:59:38.365" v="10855" actId="14100"/>
          <ac:picMkLst>
            <pc:docMk/>
            <pc:sldMk cId="170553369" sldId="323"/>
            <ac:picMk id="6" creationId="{A65B9BCC-94B4-4025-1662-1523F71313FC}"/>
          </ac:picMkLst>
        </pc:picChg>
        <pc:picChg chg="add mod">
          <ac:chgData name="Mark Harris" userId="c8a53678-b608-44c3-9d91-2329e05f72cd" providerId="ADAL" clId="{2DC634AF-8219-47CD-9D45-C3C896EA11DE}" dt="2022-08-28T06:06:19.972" v="10893" actId="1076"/>
          <ac:picMkLst>
            <pc:docMk/>
            <pc:sldMk cId="170553369" sldId="323"/>
            <ac:picMk id="7" creationId="{0C8E869D-7F61-6B06-215C-5B09C3EEB2AB}"/>
          </ac:picMkLst>
        </pc:picChg>
        <pc:picChg chg="add mod">
          <ac:chgData name="Mark Harris" userId="c8a53678-b608-44c3-9d91-2329e05f72cd" providerId="ADAL" clId="{2DC634AF-8219-47CD-9D45-C3C896EA11DE}" dt="2022-08-28T06:06:07.302" v="10890" actId="1076"/>
          <ac:picMkLst>
            <pc:docMk/>
            <pc:sldMk cId="170553369" sldId="323"/>
            <ac:picMk id="8" creationId="{0A5D19FC-CC2E-9F94-A90D-9C0A4033840C}"/>
          </ac:picMkLst>
        </pc:picChg>
        <pc:picChg chg="add mod">
          <ac:chgData name="Mark Harris" userId="c8a53678-b608-44c3-9d91-2329e05f72cd" providerId="ADAL" clId="{2DC634AF-8219-47CD-9D45-C3C896EA11DE}" dt="2022-08-28T06:06:10.461" v="10891" actId="1076"/>
          <ac:picMkLst>
            <pc:docMk/>
            <pc:sldMk cId="170553369" sldId="323"/>
            <ac:picMk id="1026" creationId="{4DC62BB6-6082-9CAA-BEE7-3BB8E9B0ADEC}"/>
          </ac:picMkLst>
        </pc:picChg>
        <pc:picChg chg="add del mod">
          <ac:chgData name="Mark Harris" userId="c8a53678-b608-44c3-9d91-2329e05f72cd" providerId="ADAL" clId="{2DC634AF-8219-47CD-9D45-C3C896EA11DE}" dt="2022-08-27T23:38:29.061" v="7732" actId="478"/>
          <ac:picMkLst>
            <pc:docMk/>
            <pc:sldMk cId="170553369" sldId="323"/>
            <ac:picMk id="1026" creationId="{FC477D54-475A-68FE-14BF-C8EECD0766F5}"/>
          </ac:picMkLst>
        </pc:picChg>
        <pc:picChg chg="add mod">
          <ac:chgData name="Mark Harris" userId="c8a53678-b608-44c3-9d91-2329e05f72cd" providerId="ADAL" clId="{2DC634AF-8219-47CD-9D45-C3C896EA11DE}" dt="2022-08-28T06:01:20.648" v="10859" actId="1076"/>
          <ac:picMkLst>
            <pc:docMk/>
            <pc:sldMk cId="170553369" sldId="323"/>
            <ac:picMk id="1028" creationId="{9FDA3D84-94DF-859F-45A1-F5312B554A3B}"/>
          </ac:picMkLst>
        </pc:picChg>
        <pc:picChg chg="add mod">
          <ac:chgData name="Mark Harris" userId="c8a53678-b608-44c3-9d91-2329e05f72cd" providerId="ADAL" clId="{2DC634AF-8219-47CD-9D45-C3C896EA11DE}" dt="2022-08-28T06:03:44.849" v="10888" actId="1076"/>
          <ac:picMkLst>
            <pc:docMk/>
            <pc:sldMk cId="170553369" sldId="323"/>
            <ac:picMk id="1030" creationId="{B1625A56-8413-A315-B1FB-473BB2DC4BC9}"/>
          </ac:picMkLst>
        </pc:picChg>
        <pc:picChg chg="add del mod">
          <ac:chgData name="Mark Harris" userId="c8a53678-b608-44c3-9d91-2329e05f72cd" providerId="ADAL" clId="{2DC634AF-8219-47CD-9D45-C3C896EA11DE}" dt="2022-08-27T23:46:00.106" v="7796" actId="21"/>
          <ac:picMkLst>
            <pc:docMk/>
            <pc:sldMk cId="170553369" sldId="323"/>
            <ac:picMk id="1032" creationId="{ACAA4DC7-B166-3DE2-27E1-C4C0A23C84E5}"/>
          </ac:picMkLst>
        </pc:picChg>
      </pc:sldChg>
      <pc:sldMasterChg chg="delSldLayout">
        <pc:chgData name="Mark Harris" userId="c8a53678-b608-44c3-9d91-2329e05f72cd" providerId="ADAL" clId="{2DC634AF-8219-47CD-9D45-C3C896EA11DE}" dt="2022-08-26T22:44:11.414" v="6914" actId="47"/>
        <pc:sldMasterMkLst>
          <pc:docMk/>
          <pc:sldMasterMk cId="3011841158" sldId="2147483657"/>
        </pc:sldMasterMkLst>
        <pc:sldLayoutChg chg="del">
          <pc:chgData name="Mark Harris" userId="c8a53678-b608-44c3-9d91-2329e05f72cd" providerId="ADAL" clId="{2DC634AF-8219-47CD-9D45-C3C896EA11DE}" dt="2022-08-26T22:44:11.414" v="6914" actId="47"/>
          <pc:sldLayoutMkLst>
            <pc:docMk/>
            <pc:sldMasterMk cId="3011841158" sldId="2147483657"/>
            <pc:sldLayoutMk cId="1097442905" sldId="2147483671"/>
          </pc:sldLayoutMkLst>
        </pc:sldLayoutChg>
        <pc:sldLayoutChg chg="del">
          <pc:chgData name="Mark Harris" userId="c8a53678-b608-44c3-9d91-2329e05f72cd" providerId="ADAL" clId="{2DC634AF-8219-47CD-9D45-C3C896EA11DE}" dt="2022-08-26T22:44:04.748" v="6911" actId="47"/>
          <pc:sldLayoutMkLst>
            <pc:docMk/>
            <pc:sldMasterMk cId="3011841158" sldId="2147483657"/>
            <pc:sldLayoutMk cId="2690792675" sldId="2147483672"/>
          </pc:sldLayoutMkLst>
        </pc:sldLayoutChg>
        <pc:sldLayoutChg chg="del">
          <pc:chgData name="Mark Harris" userId="c8a53678-b608-44c3-9d91-2329e05f72cd" providerId="ADAL" clId="{2DC634AF-8219-47CD-9D45-C3C896EA11DE}" dt="2022-08-25T01:25:04.198" v="431" actId="47"/>
          <pc:sldLayoutMkLst>
            <pc:docMk/>
            <pc:sldMasterMk cId="3011841158" sldId="2147483657"/>
            <pc:sldLayoutMk cId="771352503" sldId="2147483673"/>
          </pc:sldLayoutMkLst>
        </pc:sldLayoutChg>
      </pc:sldMasterChg>
    </pc:docChg>
  </pc:docChgLst>
</pc:chgInfo>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5CE8F62-D31E-4466-8BD4-E52AF4DD9872}" type="doc">
      <dgm:prSet loTypeId="urn:microsoft.com/office/officeart/2005/8/layout/hProcess11" loCatId="process" qsTypeId="urn:microsoft.com/office/officeart/2005/8/quickstyle/simple1" qsCatId="simple" csTypeId="urn:microsoft.com/office/officeart/2005/8/colors/colorful5" csCatId="colorful" phldr="1"/>
      <dgm:spPr/>
    </dgm:pt>
    <dgm:pt modelId="{C1B0CD04-29C9-4C87-A184-B4E001D5A7D1}">
      <dgm:prSet phldrT="[Text]"/>
      <dgm:spPr/>
      <dgm:t>
        <a:bodyPr/>
        <a:lstStyle/>
        <a:p>
          <a:r>
            <a:rPr lang="en-AU" dirty="0"/>
            <a:t>1995 CGPIS</a:t>
          </a:r>
        </a:p>
      </dgm:t>
    </dgm:pt>
    <dgm:pt modelId="{5CF6A40C-7B90-42FE-843B-6492194692AC}" type="parTrans" cxnId="{06199389-18CC-42FC-9923-14D71C8439DE}">
      <dgm:prSet/>
      <dgm:spPr/>
      <dgm:t>
        <a:bodyPr/>
        <a:lstStyle/>
        <a:p>
          <a:endParaRPr lang="en-AU"/>
        </a:p>
      </dgm:t>
    </dgm:pt>
    <dgm:pt modelId="{A517D9F1-FA01-4CF3-B375-EAF4F86A6EC5}" type="sibTrans" cxnId="{06199389-18CC-42FC-9923-14D71C8439DE}">
      <dgm:prSet/>
      <dgm:spPr/>
      <dgm:t>
        <a:bodyPr/>
        <a:lstStyle/>
        <a:p>
          <a:endParaRPr lang="en-AU"/>
        </a:p>
      </dgm:t>
    </dgm:pt>
    <dgm:pt modelId="{BA1C3ACB-7CB5-40CE-ADCF-345FFDDB0DC1}">
      <dgm:prSet phldrT="[Text]"/>
      <dgm:spPr/>
      <dgm:t>
        <a:bodyPr/>
        <a:lstStyle/>
        <a:p>
          <a:r>
            <a:rPr lang="en-AU" dirty="0"/>
            <a:t>1998 CHETRE</a:t>
          </a:r>
        </a:p>
      </dgm:t>
    </dgm:pt>
    <dgm:pt modelId="{2830C1CC-5EC7-4C30-9DD0-F5174BE4043A}" type="parTrans" cxnId="{79AA2065-458D-4061-B3C9-304703806CFE}">
      <dgm:prSet/>
      <dgm:spPr/>
      <dgm:t>
        <a:bodyPr/>
        <a:lstStyle/>
        <a:p>
          <a:endParaRPr lang="en-AU"/>
        </a:p>
      </dgm:t>
    </dgm:pt>
    <dgm:pt modelId="{1E7B6678-99C8-4EC0-8325-B35DB661F98C}" type="sibTrans" cxnId="{79AA2065-458D-4061-B3C9-304703806CFE}">
      <dgm:prSet/>
      <dgm:spPr/>
      <dgm:t>
        <a:bodyPr/>
        <a:lstStyle/>
        <a:p>
          <a:endParaRPr lang="en-AU"/>
        </a:p>
      </dgm:t>
    </dgm:pt>
    <dgm:pt modelId="{FBC1F7E0-AEF0-47FE-9DC9-3FE9FDFF6CA1}">
      <dgm:prSet phldrT="[Text]"/>
      <dgm:spPr/>
      <dgm:t>
        <a:bodyPr/>
        <a:lstStyle/>
        <a:p>
          <a:r>
            <a:rPr lang="en-AU" dirty="0"/>
            <a:t>2006 CPHCE</a:t>
          </a:r>
        </a:p>
      </dgm:t>
    </dgm:pt>
    <dgm:pt modelId="{34C5F90F-04EA-4A07-B904-0C313EA4E668}" type="parTrans" cxnId="{9256B6E7-C70E-4424-9FEC-231D6A2E03C5}">
      <dgm:prSet/>
      <dgm:spPr/>
      <dgm:t>
        <a:bodyPr/>
        <a:lstStyle/>
        <a:p>
          <a:endParaRPr lang="en-AU"/>
        </a:p>
      </dgm:t>
    </dgm:pt>
    <dgm:pt modelId="{8E25E612-FA04-4AB2-A031-31262BDD28DA}" type="sibTrans" cxnId="{9256B6E7-C70E-4424-9FEC-231D6A2E03C5}">
      <dgm:prSet/>
      <dgm:spPr/>
      <dgm:t>
        <a:bodyPr/>
        <a:lstStyle/>
        <a:p>
          <a:endParaRPr lang="en-AU"/>
        </a:p>
      </dgm:t>
    </dgm:pt>
    <dgm:pt modelId="{0473404B-EDAE-46D8-ACD7-C92082BE5B73}">
      <dgm:prSet phldrT="[Text]"/>
      <dgm:spPr/>
      <dgm:t>
        <a:bodyPr/>
        <a:lstStyle/>
        <a:p>
          <a:r>
            <a:rPr lang="en-AU" dirty="0"/>
            <a:t>2012/3</a:t>
          </a:r>
        </a:p>
        <a:p>
          <a:r>
            <a:rPr lang="en-AU" dirty="0"/>
            <a:t>COMPARE-PHC CRE</a:t>
          </a:r>
        </a:p>
        <a:p>
          <a:r>
            <a:rPr lang="en-AU" dirty="0"/>
            <a:t>Informatics Stream</a:t>
          </a:r>
        </a:p>
        <a:p>
          <a:endParaRPr lang="en-AU" dirty="0"/>
        </a:p>
      </dgm:t>
    </dgm:pt>
    <dgm:pt modelId="{DB6B38F5-2969-40A2-A6E2-A214C703B85B}" type="parTrans" cxnId="{39F51650-EE81-48A6-BE8E-3EEF1BD1B7C0}">
      <dgm:prSet/>
      <dgm:spPr/>
      <dgm:t>
        <a:bodyPr/>
        <a:lstStyle/>
        <a:p>
          <a:endParaRPr lang="en-AU"/>
        </a:p>
      </dgm:t>
    </dgm:pt>
    <dgm:pt modelId="{7E20C5E4-6A06-4F45-9AC2-7CB47A0A8461}" type="sibTrans" cxnId="{39F51650-EE81-48A6-BE8E-3EEF1BD1B7C0}">
      <dgm:prSet/>
      <dgm:spPr/>
      <dgm:t>
        <a:bodyPr/>
        <a:lstStyle/>
        <a:p>
          <a:endParaRPr lang="en-AU"/>
        </a:p>
      </dgm:t>
    </dgm:pt>
    <dgm:pt modelId="{3BE8D2BC-4B73-4151-ACEB-8C99046A13F3}">
      <dgm:prSet phldrT="[Text]"/>
      <dgm:spPr/>
      <dgm:t>
        <a:bodyPr/>
        <a:lstStyle/>
        <a:p>
          <a:r>
            <a:rPr lang="en-AU" dirty="0"/>
            <a:t>2015 HERDU &amp; SEARCH</a:t>
          </a:r>
        </a:p>
      </dgm:t>
    </dgm:pt>
    <dgm:pt modelId="{7FB564AB-336D-4698-AC7B-3A76BEB65EBB}" type="parTrans" cxnId="{96BBB593-ACC7-44BC-8379-CF1A58D7C5BC}">
      <dgm:prSet/>
      <dgm:spPr/>
      <dgm:t>
        <a:bodyPr/>
        <a:lstStyle/>
        <a:p>
          <a:endParaRPr lang="en-AU"/>
        </a:p>
      </dgm:t>
    </dgm:pt>
    <dgm:pt modelId="{E23ADE8F-FB8B-4040-8118-3748B4E9386D}" type="sibTrans" cxnId="{96BBB593-ACC7-44BC-8379-CF1A58D7C5BC}">
      <dgm:prSet/>
      <dgm:spPr/>
      <dgm:t>
        <a:bodyPr/>
        <a:lstStyle/>
        <a:p>
          <a:endParaRPr lang="en-AU"/>
        </a:p>
      </dgm:t>
    </dgm:pt>
    <dgm:pt modelId="{FC753C46-B7F4-4051-AE85-7293FEA570E8}">
      <dgm:prSet phldrT="[Text]"/>
      <dgm:spPr/>
      <dgm:t>
        <a:bodyPr/>
        <a:lstStyle/>
        <a:p>
          <a:r>
            <a:rPr lang="en-AU" dirty="0"/>
            <a:t>2016/7 </a:t>
          </a:r>
          <a:r>
            <a:rPr lang="en-AU" dirty="0" err="1"/>
            <a:t>CESPaCH</a:t>
          </a:r>
          <a:endParaRPr lang="en-AU" dirty="0"/>
        </a:p>
        <a:p>
          <a:r>
            <a:rPr lang="en-AU" dirty="0"/>
            <a:t>Health Environment</a:t>
          </a:r>
        </a:p>
      </dgm:t>
    </dgm:pt>
    <dgm:pt modelId="{B3296A4A-FFCF-4068-A964-2075783A741C}" type="parTrans" cxnId="{304E8ED7-6EFF-4F02-A6D3-83C05450D606}">
      <dgm:prSet/>
      <dgm:spPr/>
      <dgm:t>
        <a:bodyPr/>
        <a:lstStyle/>
        <a:p>
          <a:endParaRPr lang="en-AU"/>
        </a:p>
      </dgm:t>
    </dgm:pt>
    <dgm:pt modelId="{9B2C13BC-4F65-48EF-9BE4-66656DE8EBE8}" type="sibTrans" cxnId="{304E8ED7-6EFF-4F02-A6D3-83C05450D606}">
      <dgm:prSet/>
      <dgm:spPr/>
      <dgm:t>
        <a:bodyPr/>
        <a:lstStyle/>
        <a:p>
          <a:endParaRPr lang="en-AU"/>
        </a:p>
      </dgm:t>
    </dgm:pt>
    <dgm:pt modelId="{DEBD2D7C-7EF1-4EFB-BD38-5BE2BD71296E}" type="pres">
      <dgm:prSet presAssocID="{C5CE8F62-D31E-4466-8BD4-E52AF4DD9872}" presName="Name0" presStyleCnt="0">
        <dgm:presLayoutVars>
          <dgm:dir/>
          <dgm:resizeHandles val="exact"/>
        </dgm:presLayoutVars>
      </dgm:prSet>
      <dgm:spPr/>
    </dgm:pt>
    <dgm:pt modelId="{B607B781-F7B3-4D69-B9C6-1878A5ABCB50}" type="pres">
      <dgm:prSet presAssocID="{C5CE8F62-D31E-4466-8BD4-E52AF4DD9872}" presName="arrow" presStyleLbl="bgShp" presStyleIdx="0" presStyleCnt="1"/>
      <dgm:spPr/>
    </dgm:pt>
    <dgm:pt modelId="{AB66E97F-6B95-40DC-9FD5-1AB7A900B51A}" type="pres">
      <dgm:prSet presAssocID="{C5CE8F62-D31E-4466-8BD4-E52AF4DD9872}" presName="points" presStyleCnt="0"/>
      <dgm:spPr/>
    </dgm:pt>
    <dgm:pt modelId="{47E10BF5-277C-4D17-8879-827BB0E20FCC}" type="pres">
      <dgm:prSet presAssocID="{C1B0CD04-29C9-4C87-A184-B4E001D5A7D1}" presName="compositeA" presStyleCnt="0"/>
      <dgm:spPr/>
    </dgm:pt>
    <dgm:pt modelId="{EA5B6908-2871-4BCE-81C1-C8D28B2DE75D}" type="pres">
      <dgm:prSet presAssocID="{C1B0CD04-29C9-4C87-A184-B4E001D5A7D1}" presName="textA" presStyleLbl="revTx" presStyleIdx="0" presStyleCnt="6">
        <dgm:presLayoutVars>
          <dgm:bulletEnabled val="1"/>
        </dgm:presLayoutVars>
      </dgm:prSet>
      <dgm:spPr/>
    </dgm:pt>
    <dgm:pt modelId="{36FCFD3F-C441-4547-BCEB-A7DE6168BE42}" type="pres">
      <dgm:prSet presAssocID="{C1B0CD04-29C9-4C87-A184-B4E001D5A7D1}" presName="circleA" presStyleLbl="node1" presStyleIdx="0" presStyleCnt="6"/>
      <dgm:spPr/>
    </dgm:pt>
    <dgm:pt modelId="{316932DF-AE4B-48D8-82EE-7AD889867422}" type="pres">
      <dgm:prSet presAssocID="{C1B0CD04-29C9-4C87-A184-B4E001D5A7D1}" presName="spaceA" presStyleCnt="0"/>
      <dgm:spPr/>
    </dgm:pt>
    <dgm:pt modelId="{909636D7-D31B-4EBD-9753-42D4CF1B9BF0}" type="pres">
      <dgm:prSet presAssocID="{A517D9F1-FA01-4CF3-B375-EAF4F86A6EC5}" presName="space" presStyleCnt="0"/>
      <dgm:spPr/>
    </dgm:pt>
    <dgm:pt modelId="{AD226693-6C99-4802-A706-E1046B27E545}" type="pres">
      <dgm:prSet presAssocID="{BA1C3ACB-7CB5-40CE-ADCF-345FFDDB0DC1}" presName="compositeB" presStyleCnt="0"/>
      <dgm:spPr/>
    </dgm:pt>
    <dgm:pt modelId="{A1709DDB-2015-4944-8496-8D89CE68DD47}" type="pres">
      <dgm:prSet presAssocID="{BA1C3ACB-7CB5-40CE-ADCF-345FFDDB0DC1}" presName="textB" presStyleLbl="revTx" presStyleIdx="1" presStyleCnt="6">
        <dgm:presLayoutVars>
          <dgm:bulletEnabled val="1"/>
        </dgm:presLayoutVars>
      </dgm:prSet>
      <dgm:spPr/>
    </dgm:pt>
    <dgm:pt modelId="{C7099DEE-D421-441C-8C50-C4CE9D3898C1}" type="pres">
      <dgm:prSet presAssocID="{BA1C3ACB-7CB5-40CE-ADCF-345FFDDB0DC1}" presName="circleB" presStyleLbl="node1" presStyleIdx="1" presStyleCnt="6"/>
      <dgm:spPr/>
    </dgm:pt>
    <dgm:pt modelId="{D17D6EA5-2513-4CB0-842A-4AD33AD5C75E}" type="pres">
      <dgm:prSet presAssocID="{BA1C3ACB-7CB5-40CE-ADCF-345FFDDB0DC1}" presName="spaceB" presStyleCnt="0"/>
      <dgm:spPr/>
    </dgm:pt>
    <dgm:pt modelId="{5DAB793E-E907-4B92-8BB8-C7C171096825}" type="pres">
      <dgm:prSet presAssocID="{1E7B6678-99C8-4EC0-8325-B35DB661F98C}" presName="space" presStyleCnt="0"/>
      <dgm:spPr/>
    </dgm:pt>
    <dgm:pt modelId="{EE68A809-4D58-4718-9ECE-580C17CFE5BD}" type="pres">
      <dgm:prSet presAssocID="{FBC1F7E0-AEF0-47FE-9DC9-3FE9FDFF6CA1}" presName="compositeA" presStyleCnt="0"/>
      <dgm:spPr/>
    </dgm:pt>
    <dgm:pt modelId="{ADEA5B89-0DE4-403D-8865-2D7BD56286CB}" type="pres">
      <dgm:prSet presAssocID="{FBC1F7E0-AEF0-47FE-9DC9-3FE9FDFF6CA1}" presName="textA" presStyleLbl="revTx" presStyleIdx="2" presStyleCnt="6">
        <dgm:presLayoutVars>
          <dgm:bulletEnabled val="1"/>
        </dgm:presLayoutVars>
      </dgm:prSet>
      <dgm:spPr/>
    </dgm:pt>
    <dgm:pt modelId="{DA24F0E7-39AA-4914-A8DD-790990DF3498}" type="pres">
      <dgm:prSet presAssocID="{FBC1F7E0-AEF0-47FE-9DC9-3FE9FDFF6CA1}" presName="circleA" presStyleLbl="node1" presStyleIdx="2" presStyleCnt="6"/>
      <dgm:spPr>
        <a:solidFill>
          <a:schemeClr val="accent2"/>
        </a:solidFill>
      </dgm:spPr>
    </dgm:pt>
    <dgm:pt modelId="{B253E980-7FCE-4DAC-BD20-294F22E742D1}" type="pres">
      <dgm:prSet presAssocID="{FBC1F7E0-AEF0-47FE-9DC9-3FE9FDFF6CA1}" presName="spaceA" presStyleCnt="0"/>
      <dgm:spPr/>
    </dgm:pt>
    <dgm:pt modelId="{80B7FA80-C32A-46B6-8F66-980C84AD3480}" type="pres">
      <dgm:prSet presAssocID="{8E25E612-FA04-4AB2-A031-31262BDD28DA}" presName="space" presStyleCnt="0"/>
      <dgm:spPr/>
    </dgm:pt>
    <dgm:pt modelId="{6F87A579-EB9F-4069-B229-E84BBF1D7B2B}" type="pres">
      <dgm:prSet presAssocID="{0473404B-EDAE-46D8-ACD7-C92082BE5B73}" presName="compositeB" presStyleCnt="0"/>
      <dgm:spPr/>
    </dgm:pt>
    <dgm:pt modelId="{583E9B5C-BA45-4E87-BCBA-C3E03C2FEF49}" type="pres">
      <dgm:prSet presAssocID="{0473404B-EDAE-46D8-ACD7-C92082BE5B73}" presName="textB" presStyleLbl="revTx" presStyleIdx="3" presStyleCnt="6">
        <dgm:presLayoutVars>
          <dgm:bulletEnabled val="1"/>
        </dgm:presLayoutVars>
      </dgm:prSet>
      <dgm:spPr/>
    </dgm:pt>
    <dgm:pt modelId="{3EF9BD08-4222-496A-93DF-E407E50BD9C1}" type="pres">
      <dgm:prSet presAssocID="{0473404B-EDAE-46D8-ACD7-C92082BE5B73}" presName="circleB" presStyleLbl="node1" presStyleIdx="3" presStyleCnt="6"/>
      <dgm:spPr>
        <a:solidFill>
          <a:srgbClr val="29DBE9"/>
        </a:solidFill>
      </dgm:spPr>
    </dgm:pt>
    <dgm:pt modelId="{1EB6E94F-CC1D-49D0-9F01-B1C7FEE8F17B}" type="pres">
      <dgm:prSet presAssocID="{0473404B-EDAE-46D8-ACD7-C92082BE5B73}" presName="spaceB" presStyleCnt="0"/>
      <dgm:spPr/>
    </dgm:pt>
    <dgm:pt modelId="{E83FCC4F-EC50-4A14-9DC1-CB6EF213E8FA}" type="pres">
      <dgm:prSet presAssocID="{7E20C5E4-6A06-4F45-9AC2-7CB47A0A8461}" presName="space" presStyleCnt="0"/>
      <dgm:spPr/>
    </dgm:pt>
    <dgm:pt modelId="{FC1BC544-6FD4-4115-88D1-B69E34AC87C4}" type="pres">
      <dgm:prSet presAssocID="{3BE8D2BC-4B73-4151-ACEB-8C99046A13F3}" presName="compositeA" presStyleCnt="0"/>
      <dgm:spPr/>
    </dgm:pt>
    <dgm:pt modelId="{811BC8CD-2001-4CA2-A13B-A63DCAD732DF}" type="pres">
      <dgm:prSet presAssocID="{3BE8D2BC-4B73-4151-ACEB-8C99046A13F3}" presName="textA" presStyleLbl="revTx" presStyleIdx="4" presStyleCnt="6">
        <dgm:presLayoutVars>
          <dgm:bulletEnabled val="1"/>
        </dgm:presLayoutVars>
      </dgm:prSet>
      <dgm:spPr/>
    </dgm:pt>
    <dgm:pt modelId="{E3CF4A16-AA87-4A44-BC07-C10260664DC6}" type="pres">
      <dgm:prSet presAssocID="{3BE8D2BC-4B73-4151-ACEB-8C99046A13F3}" presName="circleA" presStyleLbl="node1" presStyleIdx="4" presStyleCnt="6"/>
      <dgm:spPr>
        <a:solidFill>
          <a:srgbClr val="FFFF00"/>
        </a:solidFill>
      </dgm:spPr>
    </dgm:pt>
    <dgm:pt modelId="{4454C9C6-6812-4D0C-8BD1-6C6C1E243B25}" type="pres">
      <dgm:prSet presAssocID="{3BE8D2BC-4B73-4151-ACEB-8C99046A13F3}" presName="spaceA" presStyleCnt="0"/>
      <dgm:spPr/>
    </dgm:pt>
    <dgm:pt modelId="{164C8C4D-9943-4C57-8A8D-9BA83D61FB9A}" type="pres">
      <dgm:prSet presAssocID="{E23ADE8F-FB8B-4040-8118-3748B4E9386D}" presName="space" presStyleCnt="0"/>
      <dgm:spPr/>
    </dgm:pt>
    <dgm:pt modelId="{B72D695C-16D7-4B0F-8459-D94F563CD243}" type="pres">
      <dgm:prSet presAssocID="{FC753C46-B7F4-4051-AE85-7293FEA570E8}" presName="compositeB" presStyleCnt="0"/>
      <dgm:spPr/>
    </dgm:pt>
    <dgm:pt modelId="{A5C0252E-BC26-4985-B539-ADECCFD9EF93}" type="pres">
      <dgm:prSet presAssocID="{FC753C46-B7F4-4051-AE85-7293FEA570E8}" presName="textB" presStyleLbl="revTx" presStyleIdx="5" presStyleCnt="6" custLinFactNeighborX="-17995" custLinFactNeighborY="-3088">
        <dgm:presLayoutVars>
          <dgm:bulletEnabled val="1"/>
        </dgm:presLayoutVars>
      </dgm:prSet>
      <dgm:spPr/>
    </dgm:pt>
    <dgm:pt modelId="{CE8ACBD4-5FDD-4750-8471-EEB368A6D57E}" type="pres">
      <dgm:prSet presAssocID="{FC753C46-B7F4-4051-AE85-7293FEA570E8}" presName="circleB" presStyleLbl="node1" presStyleIdx="5" presStyleCnt="6" custLinFactNeighborX="-66646" custLinFactNeighborY="-15069"/>
      <dgm:spPr>
        <a:solidFill>
          <a:srgbClr val="A46C5A"/>
        </a:solidFill>
      </dgm:spPr>
    </dgm:pt>
    <dgm:pt modelId="{0C104557-E6A2-4DF2-B6A4-945923158D6B}" type="pres">
      <dgm:prSet presAssocID="{FC753C46-B7F4-4051-AE85-7293FEA570E8}" presName="spaceB" presStyleCnt="0"/>
      <dgm:spPr/>
    </dgm:pt>
  </dgm:ptLst>
  <dgm:cxnLst>
    <dgm:cxn modelId="{234CB629-48C0-4A1B-AACD-857C80BD7966}" type="presOf" srcId="{C5CE8F62-D31E-4466-8BD4-E52AF4DD9872}" destId="{DEBD2D7C-7EF1-4EFB-BD38-5BE2BD71296E}" srcOrd="0" destOrd="0" presId="urn:microsoft.com/office/officeart/2005/8/layout/hProcess11"/>
    <dgm:cxn modelId="{D908EF39-4F6F-4EE2-9009-62237DD5700F}" type="presOf" srcId="{BA1C3ACB-7CB5-40CE-ADCF-345FFDDB0DC1}" destId="{A1709DDB-2015-4944-8496-8D89CE68DD47}" srcOrd="0" destOrd="0" presId="urn:microsoft.com/office/officeart/2005/8/layout/hProcess11"/>
    <dgm:cxn modelId="{79AA2065-458D-4061-B3C9-304703806CFE}" srcId="{C5CE8F62-D31E-4466-8BD4-E52AF4DD9872}" destId="{BA1C3ACB-7CB5-40CE-ADCF-345FFDDB0DC1}" srcOrd="1" destOrd="0" parTransId="{2830C1CC-5EC7-4C30-9DD0-F5174BE4043A}" sibTransId="{1E7B6678-99C8-4EC0-8325-B35DB661F98C}"/>
    <dgm:cxn modelId="{71744E6E-63EA-42DC-8D8C-9CA23EA9A206}" type="presOf" srcId="{3BE8D2BC-4B73-4151-ACEB-8C99046A13F3}" destId="{811BC8CD-2001-4CA2-A13B-A63DCAD732DF}" srcOrd="0" destOrd="0" presId="urn:microsoft.com/office/officeart/2005/8/layout/hProcess11"/>
    <dgm:cxn modelId="{39F51650-EE81-48A6-BE8E-3EEF1BD1B7C0}" srcId="{C5CE8F62-D31E-4466-8BD4-E52AF4DD9872}" destId="{0473404B-EDAE-46D8-ACD7-C92082BE5B73}" srcOrd="3" destOrd="0" parTransId="{DB6B38F5-2969-40A2-A6E2-A214C703B85B}" sibTransId="{7E20C5E4-6A06-4F45-9AC2-7CB47A0A8461}"/>
    <dgm:cxn modelId="{4844CA7F-3183-47A4-8C09-451700E8F47E}" type="presOf" srcId="{0473404B-EDAE-46D8-ACD7-C92082BE5B73}" destId="{583E9B5C-BA45-4E87-BCBA-C3E03C2FEF49}" srcOrd="0" destOrd="0" presId="urn:microsoft.com/office/officeart/2005/8/layout/hProcess11"/>
    <dgm:cxn modelId="{06199389-18CC-42FC-9923-14D71C8439DE}" srcId="{C5CE8F62-D31E-4466-8BD4-E52AF4DD9872}" destId="{C1B0CD04-29C9-4C87-A184-B4E001D5A7D1}" srcOrd="0" destOrd="0" parTransId="{5CF6A40C-7B90-42FE-843B-6492194692AC}" sibTransId="{A517D9F1-FA01-4CF3-B375-EAF4F86A6EC5}"/>
    <dgm:cxn modelId="{96BBB593-ACC7-44BC-8379-CF1A58D7C5BC}" srcId="{C5CE8F62-D31E-4466-8BD4-E52AF4DD9872}" destId="{3BE8D2BC-4B73-4151-ACEB-8C99046A13F3}" srcOrd="4" destOrd="0" parTransId="{7FB564AB-336D-4698-AC7B-3A76BEB65EBB}" sibTransId="{E23ADE8F-FB8B-4040-8118-3748B4E9386D}"/>
    <dgm:cxn modelId="{ABE7EDB4-EF22-41CA-B118-5F3FDEF758CF}" type="presOf" srcId="{FC753C46-B7F4-4051-AE85-7293FEA570E8}" destId="{A5C0252E-BC26-4985-B539-ADECCFD9EF93}" srcOrd="0" destOrd="0" presId="urn:microsoft.com/office/officeart/2005/8/layout/hProcess11"/>
    <dgm:cxn modelId="{53A511C7-8F75-4D71-BDB8-4989B8D61B08}" type="presOf" srcId="{C1B0CD04-29C9-4C87-A184-B4E001D5A7D1}" destId="{EA5B6908-2871-4BCE-81C1-C8D28B2DE75D}" srcOrd="0" destOrd="0" presId="urn:microsoft.com/office/officeart/2005/8/layout/hProcess11"/>
    <dgm:cxn modelId="{304E8ED7-6EFF-4F02-A6D3-83C05450D606}" srcId="{C5CE8F62-D31E-4466-8BD4-E52AF4DD9872}" destId="{FC753C46-B7F4-4051-AE85-7293FEA570E8}" srcOrd="5" destOrd="0" parTransId="{B3296A4A-FFCF-4068-A964-2075783A741C}" sibTransId="{9B2C13BC-4F65-48EF-9BE4-66656DE8EBE8}"/>
    <dgm:cxn modelId="{9256B6E7-C70E-4424-9FEC-231D6A2E03C5}" srcId="{C5CE8F62-D31E-4466-8BD4-E52AF4DD9872}" destId="{FBC1F7E0-AEF0-47FE-9DC9-3FE9FDFF6CA1}" srcOrd="2" destOrd="0" parTransId="{34C5F90F-04EA-4A07-B904-0C313EA4E668}" sibTransId="{8E25E612-FA04-4AB2-A031-31262BDD28DA}"/>
    <dgm:cxn modelId="{B0146CEC-092F-44FA-89E6-28669BF0E303}" type="presOf" srcId="{FBC1F7E0-AEF0-47FE-9DC9-3FE9FDFF6CA1}" destId="{ADEA5B89-0DE4-403D-8865-2D7BD56286CB}" srcOrd="0" destOrd="0" presId="urn:microsoft.com/office/officeart/2005/8/layout/hProcess11"/>
    <dgm:cxn modelId="{BE06DC8E-F551-408C-83AD-12F36E8BDE08}" type="presParOf" srcId="{DEBD2D7C-7EF1-4EFB-BD38-5BE2BD71296E}" destId="{B607B781-F7B3-4D69-B9C6-1878A5ABCB50}" srcOrd="0" destOrd="0" presId="urn:microsoft.com/office/officeart/2005/8/layout/hProcess11"/>
    <dgm:cxn modelId="{3B9BF352-3CC9-47FE-A5E3-6EDF809C846A}" type="presParOf" srcId="{DEBD2D7C-7EF1-4EFB-BD38-5BE2BD71296E}" destId="{AB66E97F-6B95-40DC-9FD5-1AB7A900B51A}" srcOrd="1" destOrd="0" presId="urn:microsoft.com/office/officeart/2005/8/layout/hProcess11"/>
    <dgm:cxn modelId="{A895065F-2DB4-4B76-BE13-9E34C4958DBC}" type="presParOf" srcId="{AB66E97F-6B95-40DC-9FD5-1AB7A900B51A}" destId="{47E10BF5-277C-4D17-8879-827BB0E20FCC}" srcOrd="0" destOrd="0" presId="urn:microsoft.com/office/officeart/2005/8/layout/hProcess11"/>
    <dgm:cxn modelId="{F96EAB1E-8255-46D5-84C4-EDD18D0CFF3B}" type="presParOf" srcId="{47E10BF5-277C-4D17-8879-827BB0E20FCC}" destId="{EA5B6908-2871-4BCE-81C1-C8D28B2DE75D}" srcOrd="0" destOrd="0" presId="urn:microsoft.com/office/officeart/2005/8/layout/hProcess11"/>
    <dgm:cxn modelId="{D193FC32-C7C2-4900-B027-EE91A5982581}" type="presParOf" srcId="{47E10BF5-277C-4D17-8879-827BB0E20FCC}" destId="{36FCFD3F-C441-4547-BCEB-A7DE6168BE42}" srcOrd="1" destOrd="0" presId="urn:microsoft.com/office/officeart/2005/8/layout/hProcess11"/>
    <dgm:cxn modelId="{FAAA7E9C-147B-4DF0-A044-964CD18C0794}" type="presParOf" srcId="{47E10BF5-277C-4D17-8879-827BB0E20FCC}" destId="{316932DF-AE4B-48D8-82EE-7AD889867422}" srcOrd="2" destOrd="0" presId="urn:microsoft.com/office/officeart/2005/8/layout/hProcess11"/>
    <dgm:cxn modelId="{8699A26E-065A-4CEA-8F40-5D6BD39A037D}" type="presParOf" srcId="{AB66E97F-6B95-40DC-9FD5-1AB7A900B51A}" destId="{909636D7-D31B-4EBD-9753-42D4CF1B9BF0}" srcOrd="1" destOrd="0" presId="urn:microsoft.com/office/officeart/2005/8/layout/hProcess11"/>
    <dgm:cxn modelId="{2DFA6FA5-3A00-4D96-AA67-1CFE39FEDA80}" type="presParOf" srcId="{AB66E97F-6B95-40DC-9FD5-1AB7A900B51A}" destId="{AD226693-6C99-4802-A706-E1046B27E545}" srcOrd="2" destOrd="0" presId="urn:microsoft.com/office/officeart/2005/8/layout/hProcess11"/>
    <dgm:cxn modelId="{19302F8D-8AED-4456-A6CF-A6F546F03D6A}" type="presParOf" srcId="{AD226693-6C99-4802-A706-E1046B27E545}" destId="{A1709DDB-2015-4944-8496-8D89CE68DD47}" srcOrd="0" destOrd="0" presId="urn:microsoft.com/office/officeart/2005/8/layout/hProcess11"/>
    <dgm:cxn modelId="{2873C3F2-F52F-426F-8285-A75C610BD675}" type="presParOf" srcId="{AD226693-6C99-4802-A706-E1046B27E545}" destId="{C7099DEE-D421-441C-8C50-C4CE9D3898C1}" srcOrd="1" destOrd="0" presId="urn:microsoft.com/office/officeart/2005/8/layout/hProcess11"/>
    <dgm:cxn modelId="{D8931DF6-9500-4042-8D9D-7B224330C094}" type="presParOf" srcId="{AD226693-6C99-4802-A706-E1046B27E545}" destId="{D17D6EA5-2513-4CB0-842A-4AD33AD5C75E}" srcOrd="2" destOrd="0" presId="urn:microsoft.com/office/officeart/2005/8/layout/hProcess11"/>
    <dgm:cxn modelId="{F5CE6914-A086-4337-9974-F5284DC56237}" type="presParOf" srcId="{AB66E97F-6B95-40DC-9FD5-1AB7A900B51A}" destId="{5DAB793E-E907-4B92-8BB8-C7C171096825}" srcOrd="3" destOrd="0" presId="urn:microsoft.com/office/officeart/2005/8/layout/hProcess11"/>
    <dgm:cxn modelId="{40D78D04-26EF-45ED-B1BE-07186F380305}" type="presParOf" srcId="{AB66E97F-6B95-40DC-9FD5-1AB7A900B51A}" destId="{EE68A809-4D58-4718-9ECE-580C17CFE5BD}" srcOrd="4" destOrd="0" presId="urn:microsoft.com/office/officeart/2005/8/layout/hProcess11"/>
    <dgm:cxn modelId="{1A65D9F8-B7CB-4F38-AB37-7C9ACCBAF24B}" type="presParOf" srcId="{EE68A809-4D58-4718-9ECE-580C17CFE5BD}" destId="{ADEA5B89-0DE4-403D-8865-2D7BD56286CB}" srcOrd="0" destOrd="0" presId="urn:microsoft.com/office/officeart/2005/8/layout/hProcess11"/>
    <dgm:cxn modelId="{9A147E6E-04F2-4C0C-B9AD-51D54846118D}" type="presParOf" srcId="{EE68A809-4D58-4718-9ECE-580C17CFE5BD}" destId="{DA24F0E7-39AA-4914-A8DD-790990DF3498}" srcOrd="1" destOrd="0" presId="urn:microsoft.com/office/officeart/2005/8/layout/hProcess11"/>
    <dgm:cxn modelId="{C96D1630-2C8D-4456-9DD0-4EAE17B6CFB2}" type="presParOf" srcId="{EE68A809-4D58-4718-9ECE-580C17CFE5BD}" destId="{B253E980-7FCE-4DAC-BD20-294F22E742D1}" srcOrd="2" destOrd="0" presId="urn:microsoft.com/office/officeart/2005/8/layout/hProcess11"/>
    <dgm:cxn modelId="{F1DB7FE3-B8D7-4D0D-8B50-9ECF07028DB7}" type="presParOf" srcId="{AB66E97F-6B95-40DC-9FD5-1AB7A900B51A}" destId="{80B7FA80-C32A-46B6-8F66-980C84AD3480}" srcOrd="5" destOrd="0" presId="urn:microsoft.com/office/officeart/2005/8/layout/hProcess11"/>
    <dgm:cxn modelId="{0E09DA4B-AC43-490C-B5BE-F6A5A27C4A87}" type="presParOf" srcId="{AB66E97F-6B95-40DC-9FD5-1AB7A900B51A}" destId="{6F87A579-EB9F-4069-B229-E84BBF1D7B2B}" srcOrd="6" destOrd="0" presId="urn:microsoft.com/office/officeart/2005/8/layout/hProcess11"/>
    <dgm:cxn modelId="{D5AEED3F-772D-4DC7-B85A-EC0EC9652A1B}" type="presParOf" srcId="{6F87A579-EB9F-4069-B229-E84BBF1D7B2B}" destId="{583E9B5C-BA45-4E87-BCBA-C3E03C2FEF49}" srcOrd="0" destOrd="0" presId="urn:microsoft.com/office/officeart/2005/8/layout/hProcess11"/>
    <dgm:cxn modelId="{60E38DA1-59EB-4EA9-AD1F-A629CC89AEC5}" type="presParOf" srcId="{6F87A579-EB9F-4069-B229-E84BBF1D7B2B}" destId="{3EF9BD08-4222-496A-93DF-E407E50BD9C1}" srcOrd="1" destOrd="0" presId="urn:microsoft.com/office/officeart/2005/8/layout/hProcess11"/>
    <dgm:cxn modelId="{2036CB5C-3338-42F0-8FC1-60DCB2EB980F}" type="presParOf" srcId="{6F87A579-EB9F-4069-B229-E84BBF1D7B2B}" destId="{1EB6E94F-CC1D-49D0-9F01-B1C7FEE8F17B}" srcOrd="2" destOrd="0" presId="urn:microsoft.com/office/officeart/2005/8/layout/hProcess11"/>
    <dgm:cxn modelId="{07CA6938-9431-433D-A361-832CDF68A4A1}" type="presParOf" srcId="{AB66E97F-6B95-40DC-9FD5-1AB7A900B51A}" destId="{E83FCC4F-EC50-4A14-9DC1-CB6EF213E8FA}" srcOrd="7" destOrd="0" presId="urn:microsoft.com/office/officeart/2005/8/layout/hProcess11"/>
    <dgm:cxn modelId="{6EBC05ED-165D-41D8-BA14-79E9368C805A}" type="presParOf" srcId="{AB66E97F-6B95-40DC-9FD5-1AB7A900B51A}" destId="{FC1BC544-6FD4-4115-88D1-B69E34AC87C4}" srcOrd="8" destOrd="0" presId="urn:microsoft.com/office/officeart/2005/8/layout/hProcess11"/>
    <dgm:cxn modelId="{B29A0F6A-AD63-4F9E-8CB2-3E3D3629EE54}" type="presParOf" srcId="{FC1BC544-6FD4-4115-88D1-B69E34AC87C4}" destId="{811BC8CD-2001-4CA2-A13B-A63DCAD732DF}" srcOrd="0" destOrd="0" presId="urn:microsoft.com/office/officeart/2005/8/layout/hProcess11"/>
    <dgm:cxn modelId="{9588AA3F-A9CD-4455-BAFC-E63F1CF778C0}" type="presParOf" srcId="{FC1BC544-6FD4-4115-88D1-B69E34AC87C4}" destId="{E3CF4A16-AA87-4A44-BC07-C10260664DC6}" srcOrd="1" destOrd="0" presId="urn:microsoft.com/office/officeart/2005/8/layout/hProcess11"/>
    <dgm:cxn modelId="{E08B4C43-F928-4420-99A5-76E9A815BAE7}" type="presParOf" srcId="{FC1BC544-6FD4-4115-88D1-B69E34AC87C4}" destId="{4454C9C6-6812-4D0C-8BD1-6C6C1E243B25}" srcOrd="2" destOrd="0" presId="urn:microsoft.com/office/officeart/2005/8/layout/hProcess11"/>
    <dgm:cxn modelId="{90E2C3A3-5D36-46B0-BA95-466C8B34CC71}" type="presParOf" srcId="{AB66E97F-6B95-40DC-9FD5-1AB7A900B51A}" destId="{164C8C4D-9943-4C57-8A8D-9BA83D61FB9A}" srcOrd="9" destOrd="0" presId="urn:microsoft.com/office/officeart/2005/8/layout/hProcess11"/>
    <dgm:cxn modelId="{777A073E-84C4-4980-A00F-CDFFEB4631C9}" type="presParOf" srcId="{AB66E97F-6B95-40DC-9FD5-1AB7A900B51A}" destId="{B72D695C-16D7-4B0F-8459-D94F563CD243}" srcOrd="10" destOrd="0" presId="urn:microsoft.com/office/officeart/2005/8/layout/hProcess11"/>
    <dgm:cxn modelId="{505E6C3D-EC36-4148-86B4-BE711DAA4C95}" type="presParOf" srcId="{B72D695C-16D7-4B0F-8459-D94F563CD243}" destId="{A5C0252E-BC26-4985-B539-ADECCFD9EF93}" srcOrd="0" destOrd="0" presId="urn:microsoft.com/office/officeart/2005/8/layout/hProcess11"/>
    <dgm:cxn modelId="{61EBD2E3-DC2B-494F-B33E-A877CE246393}" type="presParOf" srcId="{B72D695C-16D7-4B0F-8459-D94F563CD243}" destId="{CE8ACBD4-5FDD-4750-8471-EEB368A6D57E}" srcOrd="1" destOrd="0" presId="urn:microsoft.com/office/officeart/2005/8/layout/hProcess11"/>
    <dgm:cxn modelId="{18BC2AD4-59B1-478B-8641-77BAB51F53C4}" type="presParOf" srcId="{B72D695C-16D7-4B0F-8459-D94F563CD243}" destId="{0C104557-E6A2-4DF2-B6A4-945923158D6B}" srcOrd="2" destOrd="0" presId="urn:microsoft.com/office/officeart/2005/8/layout/hProcess1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D8788A3-7FEE-46B4-B884-7E074E04D578}" type="doc">
      <dgm:prSet loTypeId="urn:microsoft.com/office/officeart/2005/8/layout/venn2" loCatId="relationship" qsTypeId="urn:microsoft.com/office/officeart/2005/8/quickstyle/simple1" qsCatId="simple" csTypeId="urn:microsoft.com/office/officeart/2005/8/colors/colorful5" csCatId="colorful" phldr="1"/>
      <dgm:spPr/>
      <dgm:t>
        <a:bodyPr/>
        <a:lstStyle/>
        <a:p>
          <a:endParaRPr lang="en-AU"/>
        </a:p>
      </dgm:t>
    </dgm:pt>
    <dgm:pt modelId="{BF3CC2B1-79C6-41A6-8AFE-D1A82AA0D247}">
      <dgm:prSet phldrT="[Text]" custT="1"/>
      <dgm:spPr>
        <a:solidFill>
          <a:srgbClr val="FFDC00">
            <a:alpha val="62000"/>
          </a:srgbClr>
        </a:solidFill>
      </dgm:spPr>
      <dgm:t>
        <a:bodyPr/>
        <a:lstStyle/>
        <a:p>
          <a:r>
            <a:rPr lang="en-AU" sz="2400" b="1" dirty="0">
              <a:solidFill>
                <a:schemeClr val="tx1"/>
              </a:solidFill>
            </a:rPr>
            <a:t>System</a:t>
          </a:r>
          <a:r>
            <a:rPr lang="en-AU" sz="2400" dirty="0">
              <a:solidFill>
                <a:schemeClr val="tx1"/>
              </a:solidFill>
            </a:rPr>
            <a:t> – </a:t>
          </a:r>
          <a:r>
            <a:rPr lang="en-AU" sz="2000" dirty="0">
              <a:solidFill>
                <a:srgbClr val="00B0F0"/>
              </a:solidFill>
            </a:rPr>
            <a:t>Urban planning, Policy,</a:t>
          </a:r>
          <a:r>
            <a:rPr lang="en-AU" sz="2000" dirty="0">
              <a:solidFill>
                <a:schemeClr val="tx1"/>
              </a:solidFill>
            </a:rPr>
            <a:t> G</a:t>
          </a:r>
          <a:r>
            <a:rPr lang="en-AU" sz="2000" dirty="0">
              <a:solidFill>
                <a:srgbClr val="7030A0"/>
              </a:solidFill>
            </a:rPr>
            <a:t>uidelines</a:t>
          </a:r>
          <a:r>
            <a:rPr lang="en-AU" sz="2000" dirty="0">
              <a:solidFill>
                <a:srgbClr val="FF0000"/>
              </a:solidFill>
            </a:rPr>
            <a:t>, Integrated care</a:t>
          </a:r>
          <a:r>
            <a:rPr lang="en-AU" sz="2000" dirty="0">
              <a:solidFill>
                <a:schemeClr val="tx1"/>
              </a:solidFill>
            </a:rPr>
            <a:t>, </a:t>
          </a:r>
          <a:r>
            <a:rPr lang="en-AU" sz="2000" dirty="0">
              <a:solidFill>
                <a:srgbClr val="00B0F0"/>
              </a:solidFill>
            </a:rPr>
            <a:t>HIA, </a:t>
          </a:r>
          <a:r>
            <a:rPr lang="en-AU" sz="2000" dirty="0">
              <a:solidFill>
                <a:srgbClr val="00B050"/>
              </a:solidFill>
            </a:rPr>
            <a:t>EFHIA</a:t>
          </a:r>
          <a:r>
            <a:rPr lang="en-AU" sz="2000" dirty="0">
              <a:solidFill>
                <a:srgbClr val="00B0F0"/>
              </a:solidFill>
            </a:rPr>
            <a:t>, Climate change</a:t>
          </a:r>
          <a:r>
            <a:rPr lang="en-AU" sz="2000" dirty="0">
              <a:solidFill>
                <a:schemeClr val="tx1"/>
              </a:solidFill>
            </a:rPr>
            <a:t>, </a:t>
          </a:r>
          <a:r>
            <a:rPr lang="en-AU" sz="2000" dirty="0">
              <a:solidFill>
                <a:schemeClr val="accent4">
                  <a:lumMod val="75000"/>
                </a:schemeClr>
              </a:solidFill>
            </a:rPr>
            <a:t>Use of routine data</a:t>
          </a:r>
          <a:endParaRPr lang="en-AU" sz="2400" dirty="0">
            <a:solidFill>
              <a:schemeClr val="accent4">
                <a:lumMod val="75000"/>
              </a:schemeClr>
            </a:solidFill>
          </a:endParaRPr>
        </a:p>
      </dgm:t>
    </dgm:pt>
    <dgm:pt modelId="{BA89046B-DD59-4FA6-A930-208C2DAD8028}" type="parTrans" cxnId="{F707D711-7D5D-4E18-935B-07A9C31548D7}">
      <dgm:prSet/>
      <dgm:spPr/>
      <dgm:t>
        <a:bodyPr/>
        <a:lstStyle/>
        <a:p>
          <a:endParaRPr lang="en-AU"/>
        </a:p>
      </dgm:t>
    </dgm:pt>
    <dgm:pt modelId="{97BFCBC3-CA40-4D10-A875-CF2FE051F2FD}" type="sibTrans" cxnId="{F707D711-7D5D-4E18-935B-07A9C31548D7}">
      <dgm:prSet/>
      <dgm:spPr/>
      <dgm:t>
        <a:bodyPr/>
        <a:lstStyle/>
        <a:p>
          <a:endParaRPr lang="en-AU"/>
        </a:p>
      </dgm:t>
    </dgm:pt>
    <dgm:pt modelId="{612F6E7D-23AC-43F5-925F-16B44E3FFC4F}">
      <dgm:prSet phldrT="[Text]" custT="1"/>
      <dgm:spPr>
        <a:solidFill>
          <a:srgbClr val="00FF99">
            <a:alpha val="70000"/>
          </a:srgbClr>
        </a:solidFill>
      </dgm:spPr>
      <dgm:t>
        <a:bodyPr/>
        <a:lstStyle/>
        <a:p>
          <a:r>
            <a:rPr lang="en-AU" sz="2400" b="1" dirty="0">
              <a:solidFill>
                <a:schemeClr val="tx1"/>
              </a:solidFill>
            </a:rPr>
            <a:t>Setting</a:t>
          </a:r>
          <a:r>
            <a:rPr lang="en-AU" sz="2400" b="1" dirty="0">
              <a:solidFill>
                <a:srgbClr val="FFFF00"/>
              </a:solidFill>
            </a:rPr>
            <a:t> </a:t>
          </a:r>
          <a:r>
            <a:rPr lang="en-AU" sz="2000" dirty="0">
              <a:solidFill>
                <a:schemeClr val="tx1"/>
              </a:solidFill>
            </a:rPr>
            <a:t>–</a:t>
          </a:r>
          <a:r>
            <a:rPr lang="en-AU" sz="2000" dirty="0">
              <a:solidFill>
                <a:srgbClr val="7030A0"/>
              </a:solidFill>
            </a:rPr>
            <a:t>facilitation, QI</a:t>
          </a:r>
          <a:r>
            <a:rPr lang="en-AU" sz="2000" dirty="0">
              <a:solidFill>
                <a:schemeClr val="tx1"/>
              </a:solidFill>
            </a:rPr>
            <a:t>, </a:t>
          </a:r>
          <a:r>
            <a:rPr lang="en-AU" sz="2000" dirty="0">
              <a:solidFill>
                <a:srgbClr val="7030A0"/>
              </a:solidFill>
            </a:rPr>
            <a:t>MD team – PNs,</a:t>
          </a:r>
          <a:r>
            <a:rPr lang="en-AU" sz="2000" dirty="0">
              <a:solidFill>
                <a:schemeClr val="tx1"/>
              </a:solidFill>
            </a:rPr>
            <a:t> </a:t>
          </a:r>
          <a:r>
            <a:rPr lang="en-AU" sz="2000" dirty="0">
              <a:solidFill>
                <a:srgbClr val="FF0000"/>
              </a:solidFill>
            </a:rPr>
            <a:t>allied health, CHW</a:t>
          </a:r>
          <a:r>
            <a:rPr lang="en-AU" sz="2000" dirty="0">
              <a:solidFill>
                <a:schemeClr val="tx1"/>
              </a:solidFill>
            </a:rPr>
            <a:t>, </a:t>
          </a:r>
          <a:r>
            <a:rPr lang="en-AU" sz="2000" dirty="0">
              <a:solidFill>
                <a:srgbClr val="00B050"/>
              </a:solidFill>
            </a:rPr>
            <a:t>disadvantaged communities, unemployment</a:t>
          </a:r>
          <a:endParaRPr lang="en-AU" sz="3200" dirty="0">
            <a:solidFill>
              <a:srgbClr val="00B050"/>
            </a:solidFill>
          </a:endParaRPr>
        </a:p>
      </dgm:t>
    </dgm:pt>
    <dgm:pt modelId="{7353A630-6B01-473F-9D19-81DD0B4C0CFE}" type="parTrans" cxnId="{FA5A166C-B3C9-4A66-AFEB-58C0DD831E2D}">
      <dgm:prSet/>
      <dgm:spPr/>
      <dgm:t>
        <a:bodyPr/>
        <a:lstStyle/>
        <a:p>
          <a:endParaRPr lang="en-AU"/>
        </a:p>
      </dgm:t>
    </dgm:pt>
    <dgm:pt modelId="{8225BE87-92F2-4589-9922-2C2C05EA068A}" type="sibTrans" cxnId="{FA5A166C-B3C9-4A66-AFEB-58C0DD831E2D}">
      <dgm:prSet/>
      <dgm:spPr/>
      <dgm:t>
        <a:bodyPr/>
        <a:lstStyle/>
        <a:p>
          <a:endParaRPr lang="en-AU"/>
        </a:p>
      </dgm:t>
    </dgm:pt>
    <dgm:pt modelId="{5E7072F7-259A-4434-9CA6-04652811DF7E}">
      <dgm:prSet phldrT="[Text]" custT="1"/>
      <dgm:spPr>
        <a:solidFill>
          <a:schemeClr val="accent1">
            <a:alpha val="28000"/>
          </a:schemeClr>
        </a:solidFill>
        <a:ln>
          <a:solidFill>
            <a:srgbClr val="07E2DD"/>
          </a:solidFill>
        </a:ln>
      </dgm:spPr>
      <dgm:t>
        <a:bodyPr/>
        <a:lstStyle/>
        <a:p>
          <a:r>
            <a:rPr lang="en-AU" sz="2400" b="1" dirty="0">
              <a:solidFill>
                <a:schemeClr val="tx1"/>
              </a:solidFill>
            </a:rPr>
            <a:t>Individual</a:t>
          </a:r>
          <a:r>
            <a:rPr lang="en-AU" sz="2400" dirty="0">
              <a:solidFill>
                <a:srgbClr val="FFDC00"/>
              </a:solidFill>
            </a:rPr>
            <a:t> </a:t>
          </a:r>
          <a:r>
            <a:rPr lang="en-AU" sz="2400" dirty="0">
              <a:solidFill>
                <a:schemeClr val="tx1"/>
              </a:solidFill>
            </a:rPr>
            <a:t>– </a:t>
          </a:r>
          <a:r>
            <a:rPr lang="en-AU" sz="2000" dirty="0">
              <a:solidFill>
                <a:srgbClr val="7030A0"/>
              </a:solidFill>
            </a:rPr>
            <a:t>5As/SNAP, CV risk, self-management, health literacy</a:t>
          </a:r>
          <a:r>
            <a:rPr lang="en-AU" sz="2000" dirty="0">
              <a:solidFill>
                <a:schemeClr val="tx1"/>
              </a:solidFill>
            </a:rPr>
            <a:t>, </a:t>
          </a:r>
          <a:r>
            <a:rPr lang="en-AU" sz="2000" dirty="0">
              <a:solidFill>
                <a:srgbClr val="00B050"/>
              </a:solidFill>
            </a:rPr>
            <a:t>home visiting </a:t>
          </a:r>
          <a:r>
            <a:rPr lang="en-AU" sz="2000" dirty="0">
              <a:solidFill>
                <a:srgbClr val="7030A0"/>
              </a:solidFill>
            </a:rPr>
            <a:t>share care plans</a:t>
          </a:r>
          <a:r>
            <a:rPr lang="en-AU" sz="2000" dirty="0">
              <a:solidFill>
                <a:schemeClr val="tx1"/>
              </a:solidFill>
            </a:rPr>
            <a:t>, </a:t>
          </a:r>
          <a:r>
            <a:rPr lang="en-AU" sz="2000" dirty="0">
              <a:solidFill>
                <a:schemeClr val="accent4">
                  <a:lumMod val="75000"/>
                </a:schemeClr>
              </a:solidFill>
            </a:rPr>
            <a:t>m-health</a:t>
          </a:r>
          <a:endParaRPr lang="en-AU" sz="3600" dirty="0">
            <a:solidFill>
              <a:schemeClr val="accent4">
                <a:lumMod val="75000"/>
              </a:schemeClr>
            </a:solidFill>
          </a:endParaRPr>
        </a:p>
      </dgm:t>
    </dgm:pt>
    <dgm:pt modelId="{24AC9E1E-455F-4A7F-9E5E-DC24306C3387}" type="parTrans" cxnId="{BD96B678-44F4-4A6F-8D44-BF7D12A2C780}">
      <dgm:prSet/>
      <dgm:spPr/>
      <dgm:t>
        <a:bodyPr/>
        <a:lstStyle/>
        <a:p>
          <a:endParaRPr lang="en-AU"/>
        </a:p>
      </dgm:t>
    </dgm:pt>
    <dgm:pt modelId="{74B4F7F0-47FD-4152-BAE2-94B36ADB777B}" type="sibTrans" cxnId="{BD96B678-44F4-4A6F-8D44-BF7D12A2C780}">
      <dgm:prSet/>
      <dgm:spPr/>
      <dgm:t>
        <a:bodyPr/>
        <a:lstStyle/>
        <a:p>
          <a:endParaRPr lang="en-AU"/>
        </a:p>
      </dgm:t>
    </dgm:pt>
    <dgm:pt modelId="{18805A98-0D3E-4AB5-87B6-D1352152DCCE}" type="pres">
      <dgm:prSet presAssocID="{6D8788A3-7FEE-46B4-B884-7E074E04D578}" presName="Name0" presStyleCnt="0">
        <dgm:presLayoutVars>
          <dgm:chMax val="7"/>
          <dgm:resizeHandles val="exact"/>
        </dgm:presLayoutVars>
      </dgm:prSet>
      <dgm:spPr/>
    </dgm:pt>
    <dgm:pt modelId="{4D55C0D2-2F60-4406-9EE2-E02A7146B191}" type="pres">
      <dgm:prSet presAssocID="{6D8788A3-7FEE-46B4-B884-7E074E04D578}" presName="comp1" presStyleCnt="0"/>
      <dgm:spPr/>
    </dgm:pt>
    <dgm:pt modelId="{45B0CD8D-0052-4C4B-8DA9-4B5548E34B0E}" type="pres">
      <dgm:prSet presAssocID="{6D8788A3-7FEE-46B4-B884-7E074E04D578}" presName="circle1" presStyleLbl="node1" presStyleIdx="0" presStyleCnt="3" custScaleX="147732" custLinFactNeighborX="-11371" custLinFactNeighborY="1744"/>
      <dgm:spPr/>
    </dgm:pt>
    <dgm:pt modelId="{C8462804-3937-4F2C-A45B-CC83463CD24D}" type="pres">
      <dgm:prSet presAssocID="{6D8788A3-7FEE-46B4-B884-7E074E04D578}" presName="c1text" presStyleLbl="node1" presStyleIdx="0" presStyleCnt="3">
        <dgm:presLayoutVars>
          <dgm:bulletEnabled val="1"/>
        </dgm:presLayoutVars>
      </dgm:prSet>
      <dgm:spPr/>
    </dgm:pt>
    <dgm:pt modelId="{C851CD31-AADD-45C8-9D4F-DBD214829354}" type="pres">
      <dgm:prSet presAssocID="{6D8788A3-7FEE-46B4-B884-7E074E04D578}" presName="comp2" presStyleCnt="0"/>
      <dgm:spPr/>
    </dgm:pt>
    <dgm:pt modelId="{47BF62D3-A7E6-4F06-8454-F189E4FDF549}" type="pres">
      <dgm:prSet presAssocID="{6D8788A3-7FEE-46B4-B884-7E074E04D578}" presName="circle2" presStyleLbl="node1" presStyleIdx="1" presStyleCnt="3" custScaleX="173697" custScaleY="105880" custLinFactNeighborX="-12419" custLinFactNeighborY="-212"/>
      <dgm:spPr/>
    </dgm:pt>
    <dgm:pt modelId="{110476C5-9931-408F-8C9F-F6B8B038F9E6}" type="pres">
      <dgm:prSet presAssocID="{6D8788A3-7FEE-46B4-B884-7E074E04D578}" presName="c2text" presStyleLbl="node1" presStyleIdx="1" presStyleCnt="3">
        <dgm:presLayoutVars>
          <dgm:bulletEnabled val="1"/>
        </dgm:presLayoutVars>
      </dgm:prSet>
      <dgm:spPr/>
    </dgm:pt>
    <dgm:pt modelId="{DCDDD0ED-B45D-4494-9DF8-E084C3337DBD}" type="pres">
      <dgm:prSet presAssocID="{6D8788A3-7FEE-46B4-B884-7E074E04D578}" presName="comp3" presStyleCnt="0"/>
      <dgm:spPr/>
    </dgm:pt>
    <dgm:pt modelId="{47566C69-4D31-4850-8AEB-A71AFD91B55A}" type="pres">
      <dgm:prSet presAssocID="{6D8788A3-7FEE-46B4-B884-7E074E04D578}" presName="circle3" presStyleLbl="node1" presStyleIdx="2" presStyleCnt="3" custScaleX="125256" custScaleY="102660" custLinFactNeighborX="-24828" custLinFactNeighborY="3101"/>
      <dgm:spPr/>
    </dgm:pt>
    <dgm:pt modelId="{07CF73A4-E4D5-47A0-8B33-B26F253A7FAF}" type="pres">
      <dgm:prSet presAssocID="{6D8788A3-7FEE-46B4-B884-7E074E04D578}" presName="c3text" presStyleLbl="node1" presStyleIdx="2" presStyleCnt="3">
        <dgm:presLayoutVars>
          <dgm:bulletEnabled val="1"/>
        </dgm:presLayoutVars>
      </dgm:prSet>
      <dgm:spPr/>
    </dgm:pt>
  </dgm:ptLst>
  <dgm:cxnLst>
    <dgm:cxn modelId="{F707D711-7D5D-4E18-935B-07A9C31548D7}" srcId="{6D8788A3-7FEE-46B4-B884-7E074E04D578}" destId="{BF3CC2B1-79C6-41A6-8AFE-D1A82AA0D247}" srcOrd="0" destOrd="0" parTransId="{BA89046B-DD59-4FA6-A930-208C2DAD8028}" sibTransId="{97BFCBC3-CA40-4D10-A875-CF2FE051F2FD}"/>
    <dgm:cxn modelId="{C089C037-BEB6-489D-8983-489DB3F49737}" type="presOf" srcId="{612F6E7D-23AC-43F5-925F-16B44E3FFC4F}" destId="{47BF62D3-A7E6-4F06-8454-F189E4FDF549}" srcOrd="0" destOrd="0" presId="urn:microsoft.com/office/officeart/2005/8/layout/venn2"/>
    <dgm:cxn modelId="{3767D042-8B77-45CA-BBBC-9581EBCF7E14}" type="presOf" srcId="{BF3CC2B1-79C6-41A6-8AFE-D1A82AA0D247}" destId="{C8462804-3937-4F2C-A45B-CC83463CD24D}" srcOrd="1" destOrd="0" presId="urn:microsoft.com/office/officeart/2005/8/layout/venn2"/>
    <dgm:cxn modelId="{E56B7264-7FFD-42C0-9089-135B2CB8F6BC}" type="presOf" srcId="{612F6E7D-23AC-43F5-925F-16B44E3FFC4F}" destId="{110476C5-9931-408F-8C9F-F6B8B038F9E6}" srcOrd="1" destOrd="0" presId="urn:microsoft.com/office/officeart/2005/8/layout/venn2"/>
    <dgm:cxn modelId="{FA5A166C-B3C9-4A66-AFEB-58C0DD831E2D}" srcId="{6D8788A3-7FEE-46B4-B884-7E074E04D578}" destId="{612F6E7D-23AC-43F5-925F-16B44E3FFC4F}" srcOrd="1" destOrd="0" parTransId="{7353A630-6B01-473F-9D19-81DD0B4C0CFE}" sibTransId="{8225BE87-92F2-4589-9922-2C2C05EA068A}"/>
    <dgm:cxn modelId="{BD96B678-44F4-4A6F-8D44-BF7D12A2C780}" srcId="{6D8788A3-7FEE-46B4-B884-7E074E04D578}" destId="{5E7072F7-259A-4434-9CA6-04652811DF7E}" srcOrd="2" destOrd="0" parTransId="{24AC9E1E-455F-4A7F-9E5E-DC24306C3387}" sibTransId="{74B4F7F0-47FD-4152-BAE2-94B36ADB777B}"/>
    <dgm:cxn modelId="{01EF1284-CFED-47C0-92CD-0EB6F1020F52}" type="presOf" srcId="{BF3CC2B1-79C6-41A6-8AFE-D1A82AA0D247}" destId="{45B0CD8D-0052-4C4B-8DA9-4B5548E34B0E}" srcOrd="0" destOrd="0" presId="urn:microsoft.com/office/officeart/2005/8/layout/venn2"/>
    <dgm:cxn modelId="{8C7D4387-0A92-4806-A4CD-25F359BB8F27}" type="presOf" srcId="{5E7072F7-259A-4434-9CA6-04652811DF7E}" destId="{07CF73A4-E4D5-47A0-8B33-B26F253A7FAF}" srcOrd="1" destOrd="0" presId="urn:microsoft.com/office/officeart/2005/8/layout/venn2"/>
    <dgm:cxn modelId="{7B85D7BF-55FE-49FC-9339-4E650C5DD48C}" type="presOf" srcId="{6D8788A3-7FEE-46B4-B884-7E074E04D578}" destId="{18805A98-0D3E-4AB5-87B6-D1352152DCCE}" srcOrd="0" destOrd="0" presId="urn:microsoft.com/office/officeart/2005/8/layout/venn2"/>
    <dgm:cxn modelId="{BD7B9BE1-A638-4C14-B125-9692E8A2815E}" type="presOf" srcId="{5E7072F7-259A-4434-9CA6-04652811DF7E}" destId="{47566C69-4D31-4850-8AEB-A71AFD91B55A}" srcOrd="0" destOrd="0" presId="urn:microsoft.com/office/officeart/2005/8/layout/venn2"/>
    <dgm:cxn modelId="{BD78DCB1-B3BF-4375-897B-25A614EE4A89}" type="presParOf" srcId="{18805A98-0D3E-4AB5-87B6-D1352152DCCE}" destId="{4D55C0D2-2F60-4406-9EE2-E02A7146B191}" srcOrd="0" destOrd="0" presId="urn:microsoft.com/office/officeart/2005/8/layout/venn2"/>
    <dgm:cxn modelId="{80C4156C-001E-4BA4-8D0A-81A0DFB362DB}" type="presParOf" srcId="{4D55C0D2-2F60-4406-9EE2-E02A7146B191}" destId="{45B0CD8D-0052-4C4B-8DA9-4B5548E34B0E}" srcOrd="0" destOrd="0" presId="urn:microsoft.com/office/officeart/2005/8/layout/venn2"/>
    <dgm:cxn modelId="{411958D7-8AC2-4F31-864A-D34F741DE464}" type="presParOf" srcId="{4D55C0D2-2F60-4406-9EE2-E02A7146B191}" destId="{C8462804-3937-4F2C-A45B-CC83463CD24D}" srcOrd="1" destOrd="0" presId="urn:microsoft.com/office/officeart/2005/8/layout/venn2"/>
    <dgm:cxn modelId="{17BAE58C-BE50-4462-869F-06D570EAA649}" type="presParOf" srcId="{18805A98-0D3E-4AB5-87B6-D1352152DCCE}" destId="{C851CD31-AADD-45C8-9D4F-DBD214829354}" srcOrd="1" destOrd="0" presId="urn:microsoft.com/office/officeart/2005/8/layout/venn2"/>
    <dgm:cxn modelId="{EFEEFD07-2AF7-4F6E-98C2-1C66114DDB62}" type="presParOf" srcId="{C851CD31-AADD-45C8-9D4F-DBD214829354}" destId="{47BF62D3-A7E6-4F06-8454-F189E4FDF549}" srcOrd="0" destOrd="0" presId="urn:microsoft.com/office/officeart/2005/8/layout/venn2"/>
    <dgm:cxn modelId="{0FB77A2F-8D55-4114-9809-252AF2EC10D8}" type="presParOf" srcId="{C851CD31-AADD-45C8-9D4F-DBD214829354}" destId="{110476C5-9931-408F-8C9F-F6B8B038F9E6}" srcOrd="1" destOrd="0" presId="urn:microsoft.com/office/officeart/2005/8/layout/venn2"/>
    <dgm:cxn modelId="{8B7131BA-381E-46A2-A6D3-76BF0EE540C4}" type="presParOf" srcId="{18805A98-0D3E-4AB5-87B6-D1352152DCCE}" destId="{DCDDD0ED-B45D-4494-9DF8-E084C3337DBD}" srcOrd="2" destOrd="0" presId="urn:microsoft.com/office/officeart/2005/8/layout/venn2"/>
    <dgm:cxn modelId="{A8E36BB5-696B-4D2A-A8FA-5EE6487DE45C}" type="presParOf" srcId="{DCDDD0ED-B45D-4494-9DF8-E084C3337DBD}" destId="{47566C69-4D31-4850-8AEB-A71AFD91B55A}" srcOrd="0" destOrd="0" presId="urn:microsoft.com/office/officeart/2005/8/layout/venn2"/>
    <dgm:cxn modelId="{5EDDD67E-E5E5-4C50-8F26-6283E4784BBC}" type="presParOf" srcId="{DCDDD0ED-B45D-4494-9DF8-E084C3337DBD}" destId="{07CF73A4-E4D5-47A0-8B33-B26F253A7FAF}" srcOrd="1" destOrd="0" presId="urn:microsoft.com/office/officeart/2005/8/layout/ven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607B781-F7B3-4D69-B9C6-1878A5ABCB50}">
      <dsp:nvSpPr>
        <dsp:cNvPr id="0" name=""/>
        <dsp:cNvSpPr/>
      </dsp:nvSpPr>
      <dsp:spPr>
        <a:xfrm>
          <a:off x="0" y="923268"/>
          <a:ext cx="8976533" cy="1231024"/>
        </a:xfrm>
        <a:prstGeom prst="notchedRightArrow">
          <a:avLst/>
        </a:prstGeom>
        <a:solidFill>
          <a:schemeClr val="accent5">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A5B6908-2871-4BCE-81C1-C8D28B2DE75D}">
      <dsp:nvSpPr>
        <dsp:cNvPr id="0" name=""/>
        <dsp:cNvSpPr/>
      </dsp:nvSpPr>
      <dsp:spPr>
        <a:xfrm>
          <a:off x="2218" y="0"/>
          <a:ext cx="1291910" cy="123102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8232" tIns="78232" rIns="78232" bIns="78232" numCol="1" spcCol="1270" anchor="b" anchorCtr="0">
          <a:noAutofit/>
        </a:bodyPr>
        <a:lstStyle/>
        <a:p>
          <a:pPr marL="0" lvl="0" indent="0" algn="ctr" defTabSz="488950">
            <a:lnSpc>
              <a:spcPct val="90000"/>
            </a:lnSpc>
            <a:spcBef>
              <a:spcPct val="0"/>
            </a:spcBef>
            <a:spcAft>
              <a:spcPct val="35000"/>
            </a:spcAft>
            <a:buNone/>
          </a:pPr>
          <a:r>
            <a:rPr lang="en-AU" sz="1100" kern="1200" dirty="0"/>
            <a:t>1995 CGPIS</a:t>
          </a:r>
        </a:p>
      </dsp:txBody>
      <dsp:txXfrm>
        <a:off x="2218" y="0"/>
        <a:ext cx="1291910" cy="1231024"/>
      </dsp:txXfrm>
    </dsp:sp>
    <dsp:sp modelId="{36FCFD3F-C441-4547-BCEB-A7DE6168BE42}">
      <dsp:nvSpPr>
        <dsp:cNvPr id="0" name=""/>
        <dsp:cNvSpPr/>
      </dsp:nvSpPr>
      <dsp:spPr>
        <a:xfrm>
          <a:off x="494296" y="1384902"/>
          <a:ext cx="307756" cy="307756"/>
        </a:xfrm>
        <a:prstGeom prst="ellipse">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1709DDB-2015-4944-8496-8D89CE68DD47}">
      <dsp:nvSpPr>
        <dsp:cNvPr id="0" name=""/>
        <dsp:cNvSpPr/>
      </dsp:nvSpPr>
      <dsp:spPr>
        <a:xfrm>
          <a:off x="1358725" y="1846537"/>
          <a:ext cx="1291910" cy="123102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8232" tIns="78232" rIns="78232" bIns="78232" numCol="1" spcCol="1270" anchor="t" anchorCtr="0">
          <a:noAutofit/>
        </a:bodyPr>
        <a:lstStyle/>
        <a:p>
          <a:pPr marL="0" lvl="0" indent="0" algn="ctr" defTabSz="488950">
            <a:lnSpc>
              <a:spcPct val="90000"/>
            </a:lnSpc>
            <a:spcBef>
              <a:spcPct val="0"/>
            </a:spcBef>
            <a:spcAft>
              <a:spcPct val="35000"/>
            </a:spcAft>
            <a:buNone/>
          </a:pPr>
          <a:r>
            <a:rPr lang="en-AU" sz="1100" kern="1200" dirty="0"/>
            <a:t>1998 CHETRE</a:t>
          </a:r>
        </a:p>
      </dsp:txBody>
      <dsp:txXfrm>
        <a:off x="1358725" y="1846537"/>
        <a:ext cx="1291910" cy="1231024"/>
      </dsp:txXfrm>
    </dsp:sp>
    <dsp:sp modelId="{C7099DEE-D421-441C-8C50-C4CE9D3898C1}">
      <dsp:nvSpPr>
        <dsp:cNvPr id="0" name=""/>
        <dsp:cNvSpPr/>
      </dsp:nvSpPr>
      <dsp:spPr>
        <a:xfrm>
          <a:off x="1850802" y="1384902"/>
          <a:ext cx="307756" cy="307756"/>
        </a:xfrm>
        <a:prstGeom prst="ellipse">
          <a:avLst/>
        </a:prstGeom>
        <a:solidFill>
          <a:schemeClr val="accent5">
            <a:hueOff val="-1351709"/>
            <a:satOff val="-3484"/>
            <a:lumOff val="-235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DEA5B89-0DE4-403D-8865-2D7BD56286CB}">
      <dsp:nvSpPr>
        <dsp:cNvPr id="0" name=""/>
        <dsp:cNvSpPr/>
      </dsp:nvSpPr>
      <dsp:spPr>
        <a:xfrm>
          <a:off x="2715231" y="0"/>
          <a:ext cx="1291910" cy="123102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8232" tIns="78232" rIns="78232" bIns="78232" numCol="1" spcCol="1270" anchor="b" anchorCtr="0">
          <a:noAutofit/>
        </a:bodyPr>
        <a:lstStyle/>
        <a:p>
          <a:pPr marL="0" lvl="0" indent="0" algn="ctr" defTabSz="488950">
            <a:lnSpc>
              <a:spcPct val="90000"/>
            </a:lnSpc>
            <a:spcBef>
              <a:spcPct val="0"/>
            </a:spcBef>
            <a:spcAft>
              <a:spcPct val="35000"/>
            </a:spcAft>
            <a:buNone/>
          </a:pPr>
          <a:r>
            <a:rPr lang="en-AU" sz="1100" kern="1200" dirty="0"/>
            <a:t>2006 CPHCE</a:t>
          </a:r>
        </a:p>
      </dsp:txBody>
      <dsp:txXfrm>
        <a:off x="2715231" y="0"/>
        <a:ext cx="1291910" cy="1231024"/>
      </dsp:txXfrm>
    </dsp:sp>
    <dsp:sp modelId="{DA24F0E7-39AA-4914-A8DD-790990DF3498}">
      <dsp:nvSpPr>
        <dsp:cNvPr id="0" name=""/>
        <dsp:cNvSpPr/>
      </dsp:nvSpPr>
      <dsp:spPr>
        <a:xfrm>
          <a:off x="3207308" y="1384902"/>
          <a:ext cx="307756" cy="307756"/>
        </a:xfrm>
        <a:prstGeom prst="ellipse">
          <a:avLst/>
        </a:prstGeom>
        <a:solidFill>
          <a:schemeClr val="accent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83E9B5C-BA45-4E87-BCBA-C3E03C2FEF49}">
      <dsp:nvSpPr>
        <dsp:cNvPr id="0" name=""/>
        <dsp:cNvSpPr/>
      </dsp:nvSpPr>
      <dsp:spPr>
        <a:xfrm>
          <a:off x="4071737" y="1846537"/>
          <a:ext cx="1291910" cy="123102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8232" tIns="78232" rIns="78232" bIns="78232" numCol="1" spcCol="1270" anchor="t" anchorCtr="0">
          <a:noAutofit/>
        </a:bodyPr>
        <a:lstStyle/>
        <a:p>
          <a:pPr marL="0" lvl="0" indent="0" algn="ctr" defTabSz="488950">
            <a:lnSpc>
              <a:spcPct val="90000"/>
            </a:lnSpc>
            <a:spcBef>
              <a:spcPct val="0"/>
            </a:spcBef>
            <a:spcAft>
              <a:spcPct val="35000"/>
            </a:spcAft>
            <a:buNone/>
          </a:pPr>
          <a:r>
            <a:rPr lang="en-AU" sz="1100" kern="1200" dirty="0"/>
            <a:t>2012/3</a:t>
          </a:r>
        </a:p>
        <a:p>
          <a:pPr marL="0" lvl="0" indent="0" algn="ctr" defTabSz="488950">
            <a:lnSpc>
              <a:spcPct val="90000"/>
            </a:lnSpc>
            <a:spcBef>
              <a:spcPct val="0"/>
            </a:spcBef>
            <a:spcAft>
              <a:spcPct val="35000"/>
            </a:spcAft>
            <a:buNone/>
          </a:pPr>
          <a:r>
            <a:rPr lang="en-AU" sz="1100" kern="1200" dirty="0"/>
            <a:t>COMPARE-PHC CRE</a:t>
          </a:r>
        </a:p>
        <a:p>
          <a:pPr marL="0" lvl="0" indent="0" algn="ctr" defTabSz="488950">
            <a:lnSpc>
              <a:spcPct val="90000"/>
            </a:lnSpc>
            <a:spcBef>
              <a:spcPct val="0"/>
            </a:spcBef>
            <a:spcAft>
              <a:spcPct val="35000"/>
            </a:spcAft>
            <a:buNone/>
          </a:pPr>
          <a:r>
            <a:rPr lang="en-AU" sz="1100" kern="1200" dirty="0"/>
            <a:t>Informatics Stream</a:t>
          </a:r>
        </a:p>
        <a:p>
          <a:pPr marL="0" lvl="0" indent="0" algn="ctr" defTabSz="488950">
            <a:lnSpc>
              <a:spcPct val="90000"/>
            </a:lnSpc>
            <a:spcBef>
              <a:spcPct val="0"/>
            </a:spcBef>
            <a:spcAft>
              <a:spcPct val="35000"/>
            </a:spcAft>
            <a:buNone/>
          </a:pPr>
          <a:endParaRPr lang="en-AU" sz="1100" kern="1200" dirty="0"/>
        </a:p>
      </dsp:txBody>
      <dsp:txXfrm>
        <a:off x="4071737" y="1846537"/>
        <a:ext cx="1291910" cy="1231024"/>
      </dsp:txXfrm>
    </dsp:sp>
    <dsp:sp modelId="{3EF9BD08-4222-496A-93DF-E407E50BD9C1}">
      <dsp:nvSpPr>
        <dsp:cNvPr id="0" name=""/>
        <dsp:cNvSpPr/>
      </dsp:nvSpPr>
      <dsp:spPr>
        <a:xfrm>
          <a:off x="4563814" y="1384902"/>
          <a:ext cx="307756" cy="307756"/>
        </a:xfrm>
        <a:prstGeom prst="ellipse">
          <a:avLst/>
        </a:prstGeom>
        <a:solidFill>
          <a:srgbClr val="29DBE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11BC8CD-2001-4CA2-A13B-A63DCAD732DF}">
      <dsp:nvSpPr>
        <dsp:cNvPr id="0" name=""/>
        <dsp:cNvSpPr/>
      </dsp:nvSpPr>
      <dsp:spPr>
        <a:xfrm>
          <a:off x="5428243" y="0"/>
          <a:ext cx="1291910" cy="123102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8232" tIns="78232" rIns="78232" bIns="78232" numCol="1" spcCol="1270" anchor="b" anchorCtr="0">
          <a:noAutofit/>
        </a:bodyPr>
        <a:lstStyle/>
        <a:p>
          <a:pPr marL="0" lvl="0" indent="0" algn="ctr" defTabSz="488950">
            <a:lnSpc>
              <a:spcPct val="90000"/>
            </a:lnSpc>
            <a:spcBef>
              <a:spcPct val="0"/>
            </a:spcBef>
            <a:spcAft>
              <a:spcPct val="35000"/>
            </a:spcAft>
            <a:buNone/>
          </a:pPr>
          <a:r>
            <a:rPr lang="en-AU" sz="1100" kern="1200" dirty="0"/>
            <a:t>2015 HERDU &amp; SEARCH</a:t>
          </a:r>
        </a:p>
      </dsp:txBody>
      <dsp:txXfrm>
        <a:off x="5428243" y="0"/>
        <a:ext cx="1291910" cy="1231024"/>
      </dsp:txXfrm>
    </dsp:sp>
    <dsp:sp modelId="{E3CF4A16-AA87-4A44-BC07-C10260664DC6}">
      <dsp:nvSpPr>
        <dsp:cNvPr id="0" name=""/>
        <dsp:cNvSpPr/>
      </dsp:nvSpPr>
      <dsp:spPr>
        <a:xfrm>
          <a:off x="5920321" y="1384902"/>
          <a:ext cx="307756" cy="307756"/>
        </a:xfrm>
        <a:prstGeom prst="ellipse">
          <a:avLst/>
        </a:prstGeom>
        <a:solidFill>
          <a:srgbClr val="FFFF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5C0252E-BC26-4985-B539-ADECCFD9EF93}">
      <dsp:nvSpPr>
        <dsp:cNvPr id="0" name=""/>
        <dsp:cNvSpPr/>
      </dsp:nvSpPr>
      <dsp:spPr>
        <a:xfrm>
          <a:off x="6552270" y="1808523"/>
          <a:ext cx="1291910" cy="123102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8232" tIns="78232" rIns="78232" bIns="78232" numCol="1" spcCol="1270" anchor="t" anchorCtr="0">
          <a:noAutofit/>
        </a:bodyPr>
        <a:lstStyle/>
        <a:p>
          <a:pPr marL="0" lvl="0" indent="0" algn="ctr" defTabSz="488950">
            <a:lnSpc>
              <a:spcPct val="90000"/>
            </a:lnSpc>
            <a:spcBef>
              <a:spcPct val="0"/>
            </a:spcBef>
            <a:spcAft>
              <a:spcPct val="35000"/>
            </a:spcAft>
            <a:buNone/>
          </a:pPr>
          <a:r>
            <a:rPr lang="en-AU" sz="1100" kern="1200" dirty="0"/>
            <a:t>2016/7 </a:t>
          </a:r>
          <a:r>
            <a:rPr lang="en-AU" sz="1100" kern="1200" dirty="0" err="1"/>
            <a:t>CESPaCH</a:t>
          </a:r>
          <a:endParaRPr lang="en-AU" sz="1100" kern="1200" dirty="0"/>
        </a:p>
        <a:p>
          <a:pPr marL="0" lvl="0" indent="0" algn="ctr" defTabSz="488950">
            <a:lnSpc>
              <a:spcPct val="90000"/>
            </a:lnSpc>
            <a:spcBef>
              <a:spcPct val="0"/>
            </a:spcBef>
            <a:spcAft>
              <a:spcPct val="35000"/>
            </a:spcAft>
            <a:buNone/>
          </a:pPr>
          <a:r>
            <a:rPr lang="en-AU" sz="1100" kern="1200" dirty="0"/>
            <a:t>Health Environment</a:t>
          </a:r>
        </a:p>
      </dsp:txBody>
      <dsp:txXfrm>
        <a:off x="6552270" y="1808523"/>
        <a:ext cx="1291910" cy="1231024"/>
      </dsp:txXfrm>
    </dsp:sp>
    <dsp:sp modelId="{CE8ACBD4-5FDD-4750-8471-EEB368A6D57E}">
      <dsp:nvSpPr>
        <dsp:cNvPr id="0" name=""/>
        <dsp:cNvSpPr/>
      </dsp:nvSpPr>
      <dsp:spPr>
        <a:xfrm>
          <a:off x="7071720" y="1338527"/>
          <a:ext cx="307756" cy="307756"/>
        </a:xfrm>
        <a:prstGeom prst="ellipse">
          <a:avLst/>
        </a:prstGeom>
        <a:solidFill>
          <a:srgbClr val="A46C5A"/>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5B0CD8D-0052-4C4B-8DA9-4B5548E34B0E}">
      <dsp:nvSpPr>
        <dsp:cNvPr id="0" name=""/>
        <dsp:cNvSpPr/>
      </dsp:nvSpPr>
      <dsp:spPr>
        <a:xfrm>
          <a:off x="778594" y="0"/>
          <a:ext cx="9658688" cy="6537980"/>
        </a:xfrm>
        <a:prstGeom prst="ellipse">
          <a:avLst/>
        </a:prstGeom>
        <a:solidFill>
          <a:srgbClr val="FFDC00">
            <a:alpha val="62000"/>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en-AU" sz="2400" b="1" kern="1200" dirty="0">
              <a:solidFill>
                <a:schemeClr val="tx1"/>
              </a:solidFill>
            </a:rPr>
            <a:t>System</a:t>
          </a:r>
          <a:r>
            <a:rPr lang="en-AU" sz="2400" kern="1200" dirty="0">
              <a:solidFill>
                <a:schemeClr val="tx1"/>
              </a:solidFill>
            </a:rPr>
            <a:t> – </a:t>
          </a:r>
          <a:r>
            <a:rPr lang="en-AU" sz="2000" kern="1200" dirty="0">
              <a:solidFill>
                <a:srgbClr val="00B0F0"/>
              </a:solidFill>
            </a:rPr>
            <a:t>Urban planning, Policy,</a:t>
          </a:r>
          <a:r>
            <a:rPr lang="en-AU" sz="2000" kern="1200" dirty="0">
              <a:solidFill>
                <a:schemeClr val="tx1"/>
              </a:solidFill>
            </a:rPr>
            <a:t> G</a:t>
          </a:r>
          <a:r>
            <a:rPr lang="en-AU" sz="2000" kern="1200" dirty="0">
              <a:solidFill>
                <a:srgbClr val="7030A0"/>
              </a:solidFill>
            </a:rPr>
            <a:t>uidelines</a:t>
          </a:r>
          <a:r>
            <a:rPr lang="en-AU" sz="2000" kern="1200" dirty="0">
              <a:solidFill>
                <a:srgbClr val="FF0000"/>
              </a:solidFill>
            </a:rPr>
            <a:t>, Integrated care</a:t>
          </a:r>
          <a:r>
            <a:rPr lang="en-AU" sz="2000" kern="1200" dirty="0">
              <a:solidFill>
                <a:schemeClr val="tx1"/>
              </a:solidFill>
            </a:rPr>
            <a:t>, </a:t>
          </a:r>
          <a:r>
            <a:rPr lang="en-AU" sz="2000" kern="1200" dirty="0">
              <a:solidFill>
                <a:srgbClr val="00B0F0"/>
              </a:solidFill>
            </a:rPr>
            <a:t>HIA, </a:t>
          </a:r>
          <a:r>
            <a:rPr lang="en-AU" sz="2000" kern="1200" dirty="0">
              <a:solidFill>
                <a:srgbClr val="00B050"/>
              </a:solidFill>
            </a:rPr>
            <a:t>EFHIA</a:t>
          </a:r>
          <a:r>
            <a:rPr lang="en-AU" sz="2000" kern="1200" dirty="0">
              <a:solidFill>
                <a:srgbClr val="00B0F0"/>
              </a:solidFill>
            </a:rPr>
            <a:t>, Climate change</a:t>
          </a:r>
          <a:r>
            <a:rPr lang="en-AU" sz="2000" kern="1200" dirty="0">
              <a:solidFill>
                <a:schemeClr val="tx1"/>
              </a:solidFill>
            </a:rPr>
            <a:t>, </a:t>
          </a:r>
          <a:r>
            <a:rPr lang="en-AU" sz="2000" kern="1200" dirty="0">
              <a:solidFill>
                <a:schemeClr val="accent4">
                  <a:lumMod val="75000"/>
                </a:schemeClr>
              </a:solidFill>
            </a:rPr>
            <a:t>Use of routine data</a:t>
          </a:r>
          <a:endParaRPr lang="en-AU" sz="2400" kern="1200" dirty="0">
            <a:solidFill>
              <a:schemeClr val="accent4">
                <a:lumMod val="75000"/>
              </a:schemeClr>
            </a:solidFill>
          </a:endParaRPr>
        </a:p>
      </dsp:txBody>
      <dsp:txXfrm>
        <a:off x="3920083" y="326898"/>
        <a:ext cx="3375711" cy="980697"/>
      </dsp:txXfrm>
    </dsp:sp>
    <dsp:sp modelId="{47BF62D3-A7E6-4F06-8454-F189E4FDF549}">
      <dsp:nvSpPr>
        <dsp:cNvPr id="0" name=""/>
        <dsp:cNvSpPr/>
      </dsp:nvSpPr>
      <dsp:spPr>
        <a:xfrm>
          <a:off x="1483806" y="1407855"/>
          <a:ext cx="8517206" cy="5191809"/>
        </a:xfrm>
        <a:prstGeom prst="ellipse">
          <a:avLst/>
        </a:prstGeom>
        <a:solidFill>
          <a:srgbClr val="00FF99">
            <a:alpha val="70000"/>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en-AU" sz="2400" b="1" kern="1200" dirty="0">
              <a:solidFill>
                <a:schemeClr val="tx1"/>
              </a:solidFill>
            </a:rPr>
            <a:t>Setting</a:t>
          </a:r>
          <a:r>
            <a:rPr lang="en-AU" sz="2400" b="1" kern="1200" dirty="0">
              <a:solidFill>
                <a:srgbClr val="FFFF00"/>
              </a:solidFill>
            </a:rPr>
            <a:t> </a:t>
          </a:r>
          <a:r>
            <a:rPr lang="en-AU" sz="2000" kern="1200" dirty="0">
              <a:solidFill>
                <a:schemeClr val="tx1"/>
              </a:solidFill>
            </a:rPr>
            <a:t>–</a:t>
          </a:r>
          <a:r>
            <a:rPr lang="en-AU" sz="2000" kern="1200" dirty="0">
              <a:solidFill>
                <a:srgbClr val="7030A0"/>
              </a:solidFill>
            </a:rPr>
            <a:t>facilitation, QI</a:t>
          </a:r>
          <a:r>
            <a:rPr lang="en-AU" sz="2000" kern="1200" dirty="0">
              <a:solidFill>
                <a:schemeClr val="tx1"/>
              </a:solidFill>
            </a:rPr>
            <a:t>, </a:t>
          </a:r>
          <a:r>
            <a:rPr lang="en-AU" sz="2000" kern="1200" dirty="0">
              <a:solidFill>
                <a:srgbClr val="7030A0"/>
              </a:solidFill>
            </a:rPr>
            <a:t>MD team – PNs,</a:t>
          </a:r>
          <a:r>
            <a:rPr lang="en-AU" sz="2000" kern="1200" dirty="0">
              <a:solidFill>
                <a:schemeClr val="tx1"/>
              </a:solidFill>
            </a:rPr>
            <a:t> </a:t>
          </a:r>
          <a:r>
            <a:rPr lang="en-AU" sz="2000" kern="1200" dirty="0">
              <a:solidFill>
                <a:srgbClr val="FF0000"/>
              </a:solidFill>
            </a:rPr>
            <a:t>allied health, CHW</a:t>
          </a:r>
          <a:r>
            <a:rPr lang="en-AU" sz="2000" kern="1200" dirty="0">
              <a:solidFill>
                <a:schemeClr val="tx1"/>
              </a:solidFill>
            </a:rPr>
            <a:t>, </a:t>
          </a:r>
          <a:r>
            <a:rPr lang="en-AU" sz="2000" kern="1200" dirty="0">
              <a:solidFill>
                <a:srgbClr val="00B050"/>
              </a:solidFill>
            </a:rPr>
            <a:t>disadvantaged communities, unemployment</a:t>
          </a:r>
          <a:endParaRPr lang="en-AU" sz="3200" kern="1200" dirty="0">
            <a:solidFill>
              <a:srgbClr val="00B050"/>
            </a:solidFill>
          </a:endParaRPr>
        </a:p>
      </dsp:txBody>
      <dsp:txXfrm>
        <a:off x="3757900" y="1732344"/>
        <a:ext cx="3969018" cy="973464"/>
      </dsp:txXfrm>
    </dsp:sp>
    <dsp:sp modelId="{47566C69-4D31-4850-8AEB-A71AFD91B55A}">
      <dsp:nvSpPr>
        <dsp:cNvPr id="0" name=""/>
        <dsp:cNvSpPr/>
      </dsp:nvSpPr>
      <dsp:spPr>
        <a:xfrm>
          <a:off x="3492445" y="3182034"/>
          <a:ext cx="4094606" cy="3355945"/>
        </a:xfrm>
        <a:prstGeom prst="ellipse">
          <a:avLst/>
        </a:prstGeom>
        <a:solidFill>
          <a:schemeClr val="accent1">
            <a:alpha val="28000"/>
          </a:schemeClr>
        </a:solidFill>
        <a:ln w="12700" cap="flat" cmpd="sng" algn="ctr">
          <a:solidFill>
            <a:srgbClr val="07E2DD"/>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en-AU" sz="2400" b="1" kern="1200" dirty="0">
              <a:solidFill>
                <a:schemeClr val="tx1"/>
              </a:solidFill>
            </a:rPr>
            <a:t>Individual</a:t>
          </a:r>
          <a:r>
            <a:rPr lang="en-AU" sz="2400" kern="1200" dirty="0">
              <a:solidFill>
                <a:srgbClr val="FFDC00"/>
              </a:solidFill>
            </a:rPr>
            <a:t> </a:t>
          </a:r>
          <a:r>
            <a:rPr lang="en-AU" sz="2400" kern="1200" dirty="0">
              <a:solidFill>
                <a:schemeClr val="tx1"/>
              </a:solidFill>
            </a:rPr>
            <a:t>– </a:t>
          </a:r>
          <a:r>
            <a:rPr lang="en-AU" sz="2000" kern="1200" dirty="0">
              <a:solidFill>
                <a:srgbClr val="7030A0"/>
              </a:solidFill>
            </a:rPr>
            <a:t>5As/SNAP, CV risk, self-management, health literacy</a:t>
          </a:r>
          <a:r>
            <a:rPr lang="en-AU" sz="2000" kern="1200" dirty="0">
              <a:solidFill>
                <a:schemeClr val="tx1"/>
              </a:solidFill>
            </a:rPr>
            <a:t>, </a:t>
          </a:r>
          <a:r>
            <a:rPr lang="en-AU" sz="2000" kern="1200" dirty="0">
              <a:solidFill>
                <a:srgbClr val="00B050"/>
              </a:solidFill>
            </a:rPr>
            <a:t>home visiting </a:t>
          </a:r>
          <a:r>
            <a:rPr lang="en-AU" sz="2000" kern="1200" dirty="0">
              <a:solidFill>
                <a:srgbClr val="7030A0"/>
              </a:solidFill>
            </a:rPr>
            <a:t>share care plans</a:t>
          </a:r>
          <a:r>
            <a:rPr lang="en-AU" sz="2000" kern="1200" dirty="0">
              <a:solidFill>
                <a:schemeClr val="tx1"/>
              </a:solidFill>
            </a:rPr>
            <a:t>, </a:t>
          </a:r>
          <a:r>
            <a:rPr lang="en-AU" sz="2000" kern="1200" dirty="0">
              <a:solidFill>
                <a:schemeClr val="accent4">
                  <a:lumMod val="75000"/>
                </a:schemeClr>
              </a:solidFill>
            </a:rPr>
            <a:t>m-health</a:t>
          </a:r>
          <a:endParaRPr lang="en-AU" sz="3600" kern="1200" dirty="0">
            <a:solidFill>
              <a:schemeClr val="accent4">
                <a:lumMod val="75000"/>
              </a:schemeClr>
            </a:solidFill>
          </a:endParaRPr>
        </a:p>
      </dsp:txBody>
      <dsp:txXfrm>
        <a:off x="4092086" y="4021021"/>
        <a:ext cx="2895323" cy="1677972"/>
      </dsp:txXfrm>
    </dsp:sp>
  </dsp:spTree>
</dsp:drawing>
</file>

<file path=ppt/diagrams/layout1.xml><?xml version="1.0" encoding="utf-8"?>
<dgm:layoutDef xmlns:dgm="http://schemas.openxmlformats.org/drawingml/2006/diagram" xmlns:a="http://schemas.openxmlformats.org/drawingml/2006/main" uniqueId="urn:microsoft.com/office/officeart/2005/8/layout/hProcess11">
  <dgm:title val=""/>
  <dgm:desc val=""/>
  <dgm:catLst>
    <dgm:cat type="process" pri="8000"/>
    <dgm:cat type="convert" pri="14000"/>
  </dgm:catLst>
  <dgm:sampData useDef="1">
    <dgm:dataModel>
      <dgm:pt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hoose name="Name1">
      <dgm:if name="Name2" func="var" arg="dir" op="equ" val="norm">
        <dgm:constrLst>
          <dgm:constr type="w" for="ch" forName="arrow" refType="w"/>
          <dgm:constr type="h" for="ch" forName="arrow" refType="h" fact="0.4"/>
          <dgm:constr type="ctrY" for="ch" forName="arrow" refType="h" fact="0.5"/>
          <dgm:constr type="l" for="ch" forName="arrow"/>
          <dgm:constr type="w" for="ch" forName="points" refType="w" fact="0.9"/>
          <dgm:constr type="h" for="ch" forName="points" refType="h"/>
          <dgm:constr type="t" for="ch" forName="points"/>
          <dgm:constr type="l" for="ch" forName="points"/>
        </dgm:constrLst>
      </dgm:if>
      <dgm:else name="Name3">
        <dgm:constrLst>
          <dgm:constr type="w" for="ch" forName="arrow" refType="w"/>
          <dgm:constr type="h" for="ch" forName="arrow" refType="h" fact="0.4"/>
          <dgm:constr type="ctrY" for="ch" forName="arrow" refType="h" fact="0.5"/>
          <dgm:constr type="r" for="ch" forName="arrow" refType="w"/>
          <dgm:constr type="w" for="ch" forName="points" refType="w" fact="0.9"/>
          <dgm:constr type="h" for="ch" forName="points" refType="h"/>
          <dgm:constr type="t" for="ch" forName="points"/>
          <dgm:constr type="r" for="ch" forName="points" refType="w"/>
        </dgm:constrLst>
      </dgm:else>
    </dgm:choose>
    <dgm:ruleLst/>
    <dgm:layoutNode name="arrow" styleLbl="bgShp">
      <dgm:alg type="sp"/>
      <dgm:choose name="Name4">
        <dgm:if name="Name5" func="var" arg="dir" op="equ" val="norm">
          <dgm:shape xmlns:r="http://schemas.openxmlformats.org/officeDocument/2006/relationships" type="notchedRightArrow" r:blip="">
            <dgm:adjLst/>
          </dgm:shape>
        </dgm:if>
        <dgm:else name="Name6">
          <dgm:shape xmlns:r="http://schemas.openxmlformats.org/officeDocument/2006/relationships" rot="180" type="notchedRightArrow" r:blip="">
            <dgm:adjLst/>
          </dgm:shape>
        </dgm:else>
      </dgm:choose>
      <dgm:presOf/>
      <dgm:constrLst/>
      <dgm:ruleLst/>
    </dgm:layoutNode>
    <dgm:layoutNode name="points">
      <dgm:choose name="Name7">
        <dgm:if name="Name8" func="var" arg="dir" op="equ" val="norm">
          <dgm:alg type="lin">
            <dgm:param type="linDir" val="fromL"/>
          </dgm:alg>
        </dgm:if>
        <dgm:else name="Name9">
          <dgm:alg type="lin">
            <dgm:param type="linDir" val="fromR"/>
          </dgm:alg>
        </dgm:else>
      </dgm:choose>
      <dgm:shape xmlns:r="http://schemas.openxmlformats.org/officeDocument/2006/relationships" r:blip="">
        <dgm:adjLst/>
      </dgm:shape>
      <dgm:presOf/>
      <dgm:constrLst>
        <dgm:constr type="w" for="ch" forName="compositeA" refType="w"/>
        <dgm:constr type="h" for="ch" forName="compositeA" refType="h"/>
        <dgm:constr type="w" for="ch" forName="compositeB" refType="w" refFor="ch" refForName="compositeA" op="equ"/>
        <dgm:constr type="h" for="ch" forName="compositeB" refType="h" refFor="ch" refForName="compositeA" op="equ"/>
        <dgm:constr type="primFontSz" for="des" ptType="node" op="equ" val="65"/>
        <dgm:constr type="w" for="ch" forName="space" refType="w" refFor="ch" refForName="compositeA" op="equ" fact="0.05"/>
      </dgm:constrLst>
      <dgm:ruleLst/>
      <dgm:forEach name="Name10" axis="ch" ptType="node">
        <dgm:choose name="Name11">
          <dgm:if name="Name12" axis="self" ptType="node" func="posOdd" op="equ" val="1">
            <dgm:layoutNode name="compositeA">
              <dgm:alg type="composite"/>
              <dgm:shape xmlns:r="http://schemas.openxmlformats.org/officeDocument/2006/relationships" r:blip="">
                <dgm:adjLst/>
              </dgm:shape>
              <dgm:presOf/>
              <dgm:constrLst>
                <dgm:constr type="w" for="ch" forName="textA" refType="w"/>
                <dgm:constr type="h" for="ch" forName="textA" refType="h" fact="0.4"/>
                <dgm:constr type="t" for="ch" forName="textA"/>
                <dgm:constr type="l" for="ch" forName="textA"/>
                <dgm:constr type="h" for="ch" forName="circleA" refType="h" fact="0.1"/>
                <dgm:constr type="h" for="ch" forName="circleA" refType="w" op="lte"/>
                <dgm:constr type="w" for="ch" forName="circleA" refType="h" refFor="ch" refForName="circleA" op="equ"/>
                <dgm:constr type="ctrY" for="ch" forName="circleA" refType="h" fact="0.5"/>
                <dgm:constr type="ctrX" for="ch" forName="circleA" refType="w" refFor="ch" refForName="textA" fact="0.5"/>
                <dgm:constr type="w" for="ch" forName="spaceA" refType="w"/>
                <dgm:constr type="h" for="ch" forName="spaceA" refType="h" fact="0.4"/>
                <dgm:constr type="b" for="ch" forName="spaceA" refType="h"/>
                <dgm:constr type="l" for="ch" forName="spaceA"/>
              </dgm:constrLst>
              <dgm:ruleLst/>
              <dgm:layoutNode name="textA" styleLbl="revTx">
                <dgm:varLst>
                  <dgm:bulletEnabled val="1"/>
                </dgm:varLst>
                <dgm:alg type="tx">
                  <dgm:param type="txAnchorVert" val="b"/>
                  <dgm:param type="txAnchorVertCh" val="b"/>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A">
                <dgm:alg type="sp"/>
                <dgm:shape xmlns:r="http://schemas.openxmlformats.org/officeDocument/2006/relationships" type="ellipse" r:blip="">
                  <dgm:adjLst/>
                </dgm:shape>
                <dgm:presOf/>
                <dgm:constrLst/>
                <dgm:ruleLst/>
              </dgm:layoutNode>
              <dgm:layoutNode name="spaceA">
                <dgm:alg type="sp"/>
                <dgm:shape xmlns:r="http://schemas.openxmlformats.org/officeDocument/2006/relationships" r:blip="">
                  <dgm:adjLst/>
                </dgm:shape>
                <dgm:presOf/>
                <dgm:constrLst/>
                <dgm:ruleLst/>
              </dgm:layoutNode>
            </dgm:layoutNode>
          </dgm:if>
          <dgm:else name="Name13">
            <dgm:layoutNode name="compositeB">
              <dgm:alg type="composite"/>
              <dgm:shape xmlns:r="http://schemas.openxmlformats.org/officeDocument/2006/relationships" r:blip="">
                <dgm:adjLst/>
              </dgm:shape>
              <dgm:presOf/>
              <dgm:constrLst>
                <dgm:constr type="w" for="ch" forName="textB" refType="w"/>
                <dgm:constr type="h" for="ch" forName="textB" refType="h" fact="0.4"/>
                <dgm:constr type="b" for="ch" forName="textB" refType="h"/>
                <dgm:constr type="l" for="ch" forName="textB"/>
                <dgm:constr type="h" for="ch" forName="circleB" refType="h" fact="0.1"/>
                <dgm:constr type="w" for="ch" forName="circleB" refType="h" refFor="ch" refForName="circleB" op="equ"/>
                <dgm:constr type="h" for="ch" forName="circleB" refType="w" op="lte"/>
                <dgm:constr type="ctrY" for="ch" forName="circleB" refType="h" fact="0.5"/>
                <dgm:constr type="ctrX" for="ch" forName="circleB" refType="w" refFor="ch" refForName="textB" fact="0.5"/>
                <dgm:constr type="w" for="ch" forName="spaceB" refType="w"/>
                <dgm:constr type="h" for="ch" forName="spaceB" refType="h" fact="0.4"/>
                <dgm:constr type="t" for="ch" forName="spaceB"/>
                <dgm:constr type="l" for="ch" forName="spaceB"/>
              </dgm:constrLst>
              <dgm:ruleLst/>
              <dgm:layoutNode name="textB" styleLbl="revTx">
                <dgm:varLst>
                  <dgm:bulletEnabled val="1"/>
                </dgm:varLst>
                <dgm:alg type="tx">
                  <dgm:param type="txAnchorVert" val="t"/>
                  <dgm:param type="txAnchorVertCh" val="t"/>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B">
                <dgm:alg type="sp"/>
                <dgm:shape xmlns:r="http://schemas.openxmlformats.org/officeDocument/2006/relationships" type="ellipse" r:blip="">
                  <dgm:adjLst/>
                </dgm:shape>
                <dgm:presOf/>
                <dgm:constrLst/>
                <dgm:ruleLst/>
              </dgm:layoutNode>
              <dgm:layoutNode name="spaceB">
                <dgm:alg type="sp"/>
                <dgm:shape xmlns:r="http://schemas.openxmlformats.org/officeDocument/2006/relationships" r:blip="">
                  <dgm:adjLst/>
                </dgm:shape>
                <dgm:presOf/>
                <dgm:constrLst/>
                <dgm:ruleLst/>
              </dgm:layoutNode>
            </dgm:layoutNode>
          </dgm:else>
        </dgm:choos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venn2">
  <dgm:title val=""/>
  <dgm:desc val=""/>
  <dgm:catLst>
    <dgm:cat type="relationship" pri="30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resizeHandles val="exact"/>
    </dgm:varLst>
    <dgm:alg type="composite">
      <dgm:param type="ar" val="1"/>
    </dgm:alg>
    <dgm:shape xmlns:r="http://schemas.openxmlformats.org/officeDocument/2006/relationships" r:blip="">
      <dgm:adjLst/>
    </dgm:shape>
    <dgm:presOf/>
    <dgm:choose name="Name1">
      <dgm:if name="Name2" axis="ch" ptType="node" func="cnt" op="lte" val="3">
        <dgm:constrLst>
          <dgm:constr type="w" for="ch" forName="comp1" refType="w"/>
          <dgm:constr type="h" for="ch" forName="comp1" refType="w" refFor="ch" refForName="comp1"/>
          <dgm:constr type="w" for="ch" forName="comp2" refType="w" fact="0.75"/>
          <dgm:constr type="h" for="ch" forName="comp2" refType="w" refFor="ch" refForName="comp2"/>
          <dgm:constr type="ctrX" for="ch" forName="comp2" refType="ctrX" refFor="ch" refForName="comp1"/>
          <dgm:constr type="b" for="ch" forName="comp2" refType="b" refFor="ch" refForName="comp1"/>
          <dgm:constr type="w" for="ch" forName="comp3" refType="w" fact="0.5"/>
          <dgm:constr type="h" for="ch" forName="comp3" refType="w" refFor="ch" refForName="comp3"/>
          <dgm:constr type="ctrX" for="ch" forName="comp3" refType="ctrX" refFor="ch" refForName="comp1"/>
          <dgm:constr type="b" for="ch" forName="comp3" refType="b" refFor="ch" refForName="comp1"/>
          <dgm:constr type="primFontSz" for="des" ptType="node" op="equ" val="65"/>
        </dgm:constrLst>
      </dgm:if>
      <dgm:if name="Name3" axis="ch" ptType="node" func="cnt" op="equ" val="4">
        <dgm:constrLst>
          <dgm:constr type="w" for="ch" forName="comp1" refType="w"/>
          <dgm:constr type="h" for="ch" forName="comp1" refType="w" refFor="ch" refForName="comp1"/>
          <dgm:constr type="w" for="ch" forName="comp2" refType="w" fact="0.8"/>
          <dgm:constr type="h" for="ch" forName="comp2" refType="w" refFor="ch" refForName="comp2"/>
          <dgm:constr type="ctrX" for="ch" forName="comp2" refType="ctrX" refFor="ch" refForName="comp1"/>
          <dgm:constr type="b" for="ch" forName="comp2" refType="b" refFor="ch" refForName="comp1"/>
          <dgm:constr type="w" for="ch" forName="comp3" refType="w" fact="0.6"/>
          <dgm:constr type="h" for="ch" forName="comp3" refType="w" refFor="ch" refForName="comp3"/>
          <dgm:constr type="ctrX" for="ch" forName="comp3" refType="ctrX" refFor="ch" refForName="comp1"/>
          <dgm:constr type="b" for="ch" forName="comp3" refType="b" refFor="ch" refForName="comp1"/>
          <dgm:constr type="w" for="ch" forName="comp4" refType="w" fact="0.4"/>
          <dgm:constr type="h" for="ch" forName="comp4" refType="w" refFor="ch" refForName="comp4"/>
          <dgm:constr type="ctrX" for="ch" forName="comp4" refType="ctrX" refFor="ch" refForName="comp1"/>
          <dgm:constr type="b" for="ch" forName="comp4" refType="b" refFor="ch" refForName="comp1"/>
          <dgm:constr type="primFontSz" for="des" ptType="node" op="equ" val="65"/>
        </dgm:constrLst>
      </dgm:if>
      <dgm:else name="Name4">
        <dgm:constrLst>
          <dgm:constr type="w" for="ch" forName="comp1" refType="w"/>
          <dgm:constr type="h" for="ch" forName="comp1" refType="w" refFor="ch" refForName="comp1"/>
          <dgm:constr type="w" for="ch" forName="comp2" refType="w" fact="0.85"/>
          <dgm:constr type="h" for="ch" forName="comp2" refType="w" refFor="ch" refForName="comp2"/>
          <dgm:constr type="ctrX" for="ch" forName="comp2" refType="ctrX" refFor="ch" refForName="comp1"/>
          <dgm:constr type="b" for="ch" forName="comp2" refType="b" refFor="ch" refForName="comp1"/>
          <dgm:constr type="w" for="ch" forName="comp3" refType="w" fact="0.7"/>
          <dgm:constr type="h" for="ch" forName="comp3" refType="w" refFor="ch" refForName="comp3"/>
          <dgm:constr type="ctrX" for="ch" forName="comp3" refType="ctrX" refFor="ch" refForName="comp1"/>
          <dgm:constr type="b" for="ch" forName="comp3" refType="b" refFor="ch" refForName="comp1"/>
          <dgm:constr type="w" for="ch" forName="comp4" refType="w" fact="0.55"/>
          <dgm:constr type="h" for="ch" forName="comp4" refType="w" refFor="ch" refForName="comp4"/>
          <dgm:constr type="ctrX" for="ch" forName="comp4" refType="ctrX" refFor="ch" refForName="comp1"/>
          <dgm:constr type="b" for="ch" forName="comp4" refType="b" refFor="ch" refForName="comp1"/>
          <dgm:constr type="w" for="ch" forName="comp5" refType="w" fact="0.4"/>
          <dgm:constr type="h" for="ch" forName="comp5" refType="w" refFor="ch" refForName="comp5"/>
          <dgm:constr type="ctrX" for="ch" forName="comp5" refType="ctrX" refFor="ch" refForName="comp1"/>
          <dgm:constr type="b" for="ch" forName="comp5" refType="b" refFor="ch" refForName="comp1"/>
          <dgm:constr type="w" for="ch" forName="comp6" refType="w" fact="0.25"/>
          <dgm:constr type="h" for="ch" forName="comp6" refType="w" refFor="ch" refForName="comp6"/>
          <dgm:constr type="ctrX" for="ch" forName="comp6" refType="ctrX" refFor="ch" refForName="comp1"/>
          <dgm:constr type="b" for="ch" forName="comp6" refType="b" refFor="ch" refForName="comp1"/>
          <dgm:constr type="w" for="ch" forName="comp7" refType="w" fact="0.15"/>
          <dgm:constr type="h" for="ch" forName="comp7" refType="w" refFor="ch" refForName="comp7"/>
          <dgm:constr type="ctrX" for="ch" forName="comp7" refType="ctrX" refFor="ch" refForName="comp1"/>
          <dgm:constr type="b" for="ch" forName="comp7" refType="b" refFor="ch" refForName="comp1"/>
          <dgm:constr type="primFontSz" for="des" ptType="node" op="equ" val="65"/>
        </dgm:constrLst>
      </dgm:else>
    </dgm:choose>
    <dgm:ruleLst/>
    <dgm:choose name="Name5">
      <dgm:if name="Name6" axis="ch" ptType="node" func="cnt" op="gte" val="1">
        <dgm:layoutNode name="comp1">
          <dgm:alg type="composite"/>
          <dgm:shape xmlns:r="http://schemas.openxmlformats.org/officeDocument/2006/relationships" r:blip="">
            <dgm:adjLst/>
          </dgm:shape>
          <dgm:presOf/>
          <dgm:choose name="Name7">
            <dgm:if name="Name8" axis="ch" ptType="node" func="cnt" op="equ" val="1">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5"/>
                <dgm:constr type="w" for="ch" forName="c1text" refType="w" refFor="ch" refForName="circle1" fact="0.70711"/>
                <dgm:constr type="h" for="ch" forName="c1text" refType="h" refFor="ch" refForName="circle1" fact="0.5"/>
              </dgm:constrLst>
            </dgm:if>
            <dgm:if name="Name9" axis="ch" ptType="node" func="cnt" op="equ" val="2">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6"/>
                <dgm:constr type="w" for="ch" forName="c1text" refType="w" refFor="ch" refForName="circle1" fact="0.525"/>
                <dgm:constr type="h" for="ch" forName="c1text" refType="h" refFor="ch" refForName="circle1" fact="0.17"/>
              </dgm:constrLst>
            </dgm:if>
            <dgm:if name="Name10" axis="ch" ptType="node" func="cnt" op="equ" val="3">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3495"/>
                <dgm:constr type="h" for="ch" forName="c1text" refType="h" refFor="ch" refForName="circle1" fact="0.15"/>
              </dgm:constrLst>
            </dgm:if>
            <dgm:if name="Name11" axis="ch" ptType="node" func="cnt" op="equ" val="4">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2796"/>
                <dgm:constr type="h" for="ch" forName="c1text" refType="h" refFor="ch" refForName="circle1" fact="0.15"/>
              </dgm:constrLst>
            </dgm:if>
            <dgm:if name="Name12" axis="ch" ptType="node" func="cnt" op="gte" val="5">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
                <dgm:constr type="w" for="ch" forName="c1text" refType="w" refFor="ch" refForName="circle1" fact="0.375"/>
                <dgm:constr type="h" for="ch" forName="c1text" refType="h" refFor="ch" refForName="circle1" fact="0.1"/>
              </dgm:constrLst>
            </dgm:if>
            <dgm:else name="Name13"/>
          </dgm:choose>
          <dgm:ruleLst/>
          <dgm:layoutNode name="circle1" styleLbl="node1">
            <dgm:alg type="sp"/>
            <dgm:shape xmlns:r="http://schemas.openxmlformats.org/officeDocument/2006/relationships" type="ellipse" r:blip="">
              <dgm:adjLst/>
            </dgm:shape>
            <dgm:presOf axis="ch desOrSelf" ptType="node node" st="1 1" cnt="1 0"/>
            <dgm:constrLst>
              <dgm:constr type="h" refType="w"/>
            </dgm:constrLst>
            <dgm:ruleLst/>
          </dgm:layoutNode>
          <dgm:layoutNode name="c1text">
            <dgm:varLst>
              <dgm:bulletEnabled val="1"/>
            </dgm:varLst>
            <dgm:alg type="tx"/>
            <dgm:shape xmlns:r="http://schemas.openxmlformats.org/officeDocument/2006/relationships" type="rect" r:blip="" hideGeom="1">
              <dgm:adjLst/>
            </dgm:shape>
            <dgm:presOf axis="ch desOrSelf" ptType="node node" st="1 1" cnt="1 0"/>
            <dgm:constrLst/>
            <dgm:ruleLst>
              <dgm:rule type="primFontSz" val="5" fact="NaN" max="NaN"/>
            </dgm:ruleLst>
          </dgm:layoutNode>
        </dgm:layoutNode>
      </dgm:if>
      <dgm:else name="Name14"/>
    </dgm:choose>
    <dgm:choose name="Name15">
      <dgm:if name="Name16" axis="ch" ptType="node" func="cnt" op="gte" val="2">
        <dgm:layoutNode name="comp2">
          <dgm:alg type="composite"/>
          <dgm:shape xmlns:r="http://schemas.openxmlformats.org/officeDocument/2006/relationships" r:blip="">
            <dgm:adjLst/>
          </dgm:shape>
          <dgm:presOf/>
          <dgm:choose name="Name17">
            <dgm:if name="Name18" axis="ch" ptType="node" func="cnt" op="equ" val="2">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5"/>
                <dgm:constr type="w" for="ch" forName="c2text" refType="w" refFor="ch" refForName="circle2" fact="0.70711"/>
                <dgm:constr type="h" for="ch" forName="c2text" refType="h" refFor="ch" refForName="circle2" fact="0.5"/>
              </dgm:constrLst>
            </dgm:if>
            <dgm:if name="Name19" axis="ch" ptType="node" func="cnt" op="equ" val="3">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625"/>
                <dgm:constr type="w" for="ch" forName="c2text" refType="w" refFor="ch" refForName="circle2" fact="0.466"/>
                <dgm:constr type="h" for="ch" forName="c2text" refType="h" refFor="ch" refForName="circle2" fact="0.1875"/>
              </dgm:constrLst>
            </dgm:if>
            <dgm:if name="Name20" axis="ch" ptType="node" func="cnt" op="equ" val="4">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
                <dgm:constr type="w" for="ch" forName="c2text" refType="w" refFor="ch" refForName="circle2" fact="0.3495"/>
                <dgm:constr type="h" for="ch" forName="c2text" refType="h" refFor="ch" refForName="circle2" fact="0.18"/>
              </dgm:constrLst>
            </dgm:if>
            <dgm:if name="Name21" axis="ch" ptType="node" func="cnt" op="gte" val="5">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15"/>
                <dgm:constr type="w" for="ch" forName="c2text" refType="w" refFor="ch" refForName="circle2" fact="0.43125"/>
                <dgm:constr type="h" for="ch" forName="c2text" refType="h" refFor="ch" refForName="circle2" fact="0.115"/>
              </dgm:constrLst>
            </dgm:if>
            <dgm:else name="Name22"/>
          </dgm:choose>
          <dgm:ruleLst/>
          <dgm:layoutNode name="circle2" styleLbl="node1">
            <dgm:alg type="sp"/>
            <dgm:shape xmlns:r="http://schemas.openxmlformats.org/officeDocument/2006/relationships" type="ellipse" r:blip="">
              <dgm:adjLst/>
            </dgm:shape>
            <dgm:presOf axis="ch desOrSelf" ptType="node node" st="2 1" cnt="1 0"/>
            <dgm:constrLst>
              <dgm:constr type="h" refType="w"/>
            </dgm:constrLst>
            <dgm:ruleLst/>
          </dgm:layoutNode>
          <dgm:layoutNode name="c2text">
            <dgm:varLst>
              <dgm:bulletEnabled val="1"/>
            </dgm:varLst>
            <dgm:alg type="tx"/>
            <dgm:shape xmlns:r="http://schemas.openxmlformats.org/officeDocument/2006/relationships" type="rect" r:blip="" hideGeom="1">
              <dgm:adjLst/>
            </dgm:shape>
            <dgm:presOf axis="ch desOrSelf" ptType="node node" st="2 1" cnt="1 0"/>
            <dgm:constrLst/>
            <dgm:ruleLst>
              <dgm:rule type="primFontSz" val="5" fact="NaN" max="NaN"/>
            </dgm:ruleLst>
          </dgm:layoutNode>
        </dgm:layoutNode>
      </dgm:if>
      <dgm:else name="Name23"/>
    </dgm:choose>
    <dgm:choose name="Name24">
      <dgm:if name="Name25" axis="ch" ptType="node" func="cnt" op="gte" val="3">
        <dgm:layoutNode name="comp3">
          <dgm:alg type="composite"/>
          <dgm:shape xmlns:r="http://schemas.openxmlformats.org/officeDocument/2006/relationships" r:blip="">
            <dgm:adjLst/>
          </dgm:shape>
          <dgm:presOf/>
          <dgm:choose name="Name26">
            <dgm:if name="Name27" axis="ch" ptType="node" func="cnt" op="equ" val="3">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5"/>
                <dgm:constr type="w" for="ch" forName="c3text" refType="w" refFor="ch" refForName="circle3" fact="0.70711"/>
                <dgm:constr type="h" for="ch" forName="c3text" refType="h" refFor="ch" refForName="circle3" fact="0.5"/>
              </dgm:constrLst>
            </dgm:if>
            <dgm:if name="Name28" axis="ch" ptType="node" func="cnt" op="equ" val="4">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875"/>
                <dgm:constr type="w" for="ch" forName="c3text" refType="w" refFor="ch" refForName="circle3" fact="0.466"/>
                <dgm:constr type="h" for="ch" forName="c3text" refType="h" refFor="ch" refForName="circle3" fact="0.225"/>
              </dgm:constrLst>
            </dgm:if>
            <dgm:if name="Name29" axis="ch" ptType="node" func="cnt" op="gte" val="5">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38"/>
                <dgm:constr type="w" for="ch" forName="c3text" refType="w" refFor="ch" refForName="circle3" fact="0.5175"/>
                <dgm:constr type="h" for="ch" forName="c3text" refType="h" refFor="ch" refForName="circle3" fact="0.138"/>
              </dgm:constrLst>
            </dgm:if>
            <dgm:else name="Name30"/>
          </dgm:choose>
          <dgm:ruleLst/>
          <dgm:layoutNode name="circle3" styleLbl="node1">
            <dgm:alg type="sp"/>
            <dgm:shape xmlns:r="http://schemas.openxmlformats.org/officeDocument/2006/relationships" type="ellipse" r:blip="">
              <dgm:adjLst/>
            </dgm:shape>
            <dgm:presOf axis="ch desOrSelf" ptType="node node" st="3 1" cnt="1 0"/>
            <dgm:constrLst>
              <dgm:constr type="h" refType="w"/>
            </dgm:constrLst>
            <dgm:ruleLst/>
          </dgm:layoutNode>
          <dgm:layoutNode name="c3text">
            <dgm:varLst>
              <dgm:bulletEnabled val="1"/>
            </dgm:varLst>
            <dgm:alg type="tx"/>
            <dgm:shape xmlns:r="http://schemas.openxmlformats.org/officeDocument/2006/relationships" type="rect" r:blip="" hideGeom="1">
              <dgm:adjLst/>
            </dgm:shape>
            <dgm:presOf axis="ch desOrSelf" ptType="node node" st="3 1" cnt="1 0"/>
            <dgm:constrLst/>
            <dgm:ruleLst>
              <dgm:rule type="primFontSz" val="5" fact="NaN" max="NaN"/>
            </dgm:ruleLst>
          </dgm:layoutNode>
        </dgm:layoutNode>
      </dgm:if>
      <dgm:else name="Name31"/>
    </dgm:choose>
    <dgm:choose name="Name32">
      <dgm:if name="Name33" axis="ch" ptType="node" func="cnt" op="gte" val="4">
        <dgm:layoutNode name="comp4">
          <dgm:alg type="composite"/>
          <dgm:shape xmlns:r="http://schemas.openxmlformats.org/officeDocument/2006/relationships" r:blip="">
            <dgm:adjLst/>
          </dgm:shape>
          <dgm:presOf/>
          <dgm:choose name="Name34">
            <dgm:if name="Name35" axis="ch" ptType="node" func="cnt" op="equ" val="4">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5"/>
                <dgm:constr type="w" for="ch" forName="c4text" refType="w" refFor="ch" refForName="circle4" fact="0.70711"/>
                <dgm:constr type="h" for="ch" forName="c4text" refType="h" refFor="ch" refForName="circle4" fact="0.5"/>
              </dgm:constrLst>
            </dgm:if>
            <dgm:if name="Name36" axis="ch" ptType="node" func="cnt" op="gte" val="5">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18"/>
                <dgm:constr type="w" for="ch" forName="c4text" refType="w" refFor="ch" refForName="circle4" fact="0.54"/>
                <dgm:constr type="h" for="ch" forName="c4text" refType="h" refFor="ch" refForName="circle4" fact="0.18"/>
              </dgm:constrLst>
            </dgm:if>
            <dgm:else name="Name37"/>
          </dgm:choose>
          <dgm:ruleLst/>
          <dgm:layoutNode name="circle4" styleLbl="node1">
            <dgm:alg type="sp"/>
            <dgm:shape xmlns:r="http://schemas.openxmlformats.org/officeDocument/2006/relationships" type="ellipse" r:blip="">
              <dgm:adjLst/>
            </dgm:shape>
            <dgm:presOf axis="ch desOrSelf" ptType="node node" st="4 1" cnt="1 0"/>
            <dgm:constrLst>
              <dgm:constr type="h" refType="w"/>
            </dgm:constrLst>
            <dgm:ruleLst/>
          </dgm:layoutNode>
          <dgm:layoutNode name="c4text">
            <dgm:varLst>
              <dgm:bulletEnabled val="1"/>
            </dgm:varLst>
            <dgm:alg type="tx"/>
            <dgm:shape xmlns:r="http://schemas.openxmlformats.org/officeDocument/2006/relationships" type="rect" r:blip="" hideGeom="1">
              <dgm:adjLst/>
            </dgm:shape>
            <dgm:presOf axis="ch desOrSelf" ptType="node node" st="4 1" cnt="1 0"/>
            <dgm:constrLst/>
            <dgm:ruleLst>
              <dgm:rule type="primFontSz" val="5" fact="NaN" max="NaN"/>
            </dgm:ruleLst>
          </dgm:layoutNode>
        </dgm:layoutNode>
      </dgm:if>
      <dgm:else name="Name38"/>
    </dgm:choose>
    <dgm:choose name="Name39">
      <dgm:if name="Name40" axis="ch" ptType="node" func="cnt" op="gte" val="5">
        <dgm:layoutNode name="comp5">
          <dgm:alg type="composite"/>
          <dgm:shape xmlns:r="http://schemas.openxmlformats.org/officeDocument/2006/relationships" r:blip="">
            <dgm:adjLst/>
          </dgm:shape>
          <dgm:presOf/>
          <dgm:choose name="Name41">
            <dgm:if name="Name42" axis="ch" ptType="node" func="cnt" op="equ" val="5">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5"/>
                <dgm:constr type="w" for="ch" forName="c5text" refType="w" refFor="ch" refForName="circle5" fact="0.70711"/>
                <dgm:constr type="h" for="ch" forName="c5text" refType="h" refFor="ch" refForName="circle5" fact="0.5"/>
              </dgm:constrLst>
            </dgm:if>
            <dgm:if name="Name43" axis="ch" ptType="node" func="cnt" op="gte" val="6">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25"/>
                <dgm:constr type="w" for="ch" forName="c5text" refType="w" refFor="ch" refForName="circle5" fact="0.65"/>
                <dgm:constr type="h" for="ch" forName="c5text" refType="h" refFor="ch" refForName="circle5" fact="0.25"/>
              </dgm:constrLst>
            </dgm:if>
            <dgm:else name="Name44"/>
          </dgm:choose>
          <dgm:ruleLst/>
          <dgm:layoutNode name="circle5" styleLbl="node1">
            <dgm:alg type="sp"/>
            <dgm:shape xmlns:r="http://schemas.openxmlformats.org/officeDocument/2006/relationships" type="ellipse" r:blip="">
              <dgm:adjLst/>
            </dgm:shape>
            <dgm:presOf axis="ch desOrSelf" ptType="node node" st="5 1" cnt="1 0"/>
            <dgm:constrLst>
              <dgm:constr type="h" refType="w"/>
            </dgm:constrLst>
            <dgm:ruleLst/>
          </dgm:layoutNode>
          <dgm:layoutNode name="c5text">
            <dgm:varLst>
              <dgm:bulletEnabled val="1"/>
            </dgm:varLst>
            <dgm:alg type="tx"/>
            <dgm:shape xmlns:r="http://schemas.openxmlformats.org/officeDocument/2006/relationships" type="rect" r:blip="" hideGeom="1">
              <dgm:adjLst/>
            </dgm:shape>
            <dgm:presOf axis="ch desOrSelf" ptType="node node" st="5 1" cnt="1 0"/>
            <dgm:constrLst/>
            <dgm:ruleLst>
              <dgm:rule type="primFontSz" val="5" fact="NaN" max="NaN"/>
            </dgm:ruleLst>
          </dgm:layoutNode>
        </dgm:layoutNode>
      </dgm:if>
      <dgm:else name="Name45"/>
    </dgm:choose>
    <dgm:choose name="Name46">
      <dgm:if name="Name47" axis="ch" ptType="node" func="cnt" op="gte" val="6">
        <dgm:layoutNode name="comp6">
          <dgm:alg type="composite"/>
          <dgm:shape xmlns:r="http://schemas.openxmlformats.org/officeDocument/2006/relationships" r:blip="">
            <dgm:adjLst/>
          </dgm:shape>
          <dgm:presOf/>
          <dgm:choose name="Name48">
            <dgm:if name="Name49" axis="ch" ptType="node" func="cnt" op="equ" val="6">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5"/>
                <dgm:constr type="w" for="ch" forName="c6text" refType="w" refFor="ch" refForName="circle6" fact="0.70711"/>
                <dgm:constr type="h" for="ch" forName="c6text" refType="h" refFor="ch" refForName="circle6" fact="0.5"/>
              </dgm:constrLst>
            </dgm:if>
            <dgm:if name="Name50" axis="ch" ptType="node" func="cnt" op="gte" val="7">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27"/>
                <dgm:constr type="w" for="ch" forName="c6text" refType="w" refFor="ch" refForName="circle6" fact="0.68"/>
                <dgm:constr type="h" for="ch" forName="c6text" refType="h" refFor="ch" refForName="circle6" fact="0.241"/>
              </dgm:constrLst>
            </dgm:if>
            <dgm:else name="Name51"/>
          </dgm:choose>
          <dgm:ruleLst/>
          <dgm:layoutNode name="circle6" styleLbl="node1">
            <dgm:alg type="sp"/>
            <dgm:shape xmlns:r="http://schemas.openxmlformats.org/officeDocument/2006/relationships" type="ellipse" r:blip="">
              <dgm:adjLst/>
            </dgm:shape>
            <dgm:presOf axis="ch desOrSelf" ptType="node node" st="6 1" cnt="1 0"/>
            <dgm:constrLst>
              <dgm:constr type="h" refType="w"/>
            </dgm:constrLst>
            <dgm:ruleLst/>
          </dgm:layoutNode>
          <dgm:layoutNode name="c6text">
            <dgm:varLst>
              <dgm:bulletEnabled val="1"/>
            </dgm:varLst>
            <dgm:alg type="tx"/>
            <dgm:shape xmlns:r="http://schemas.openxmlformats.org/officeDocument/2006/relationships" type="rect" r:blip="" hideGeom="1">
              <dgm:adjLst/>
            </dgm:shape>
            <dgm:presOf axis="ch desOrSelf" ptType="node node" st="6 1" cnt="1 0"/>
            <dgm:constrLst/>
            <dgm:ruleLst>
              <dgm:rule type="primFontSz" val="5" fact="NaN" max="NaN"/>
            </dgm:ruleLst>
          </dgm:layoutNode>
        </dgm:layoutNode>
      </dgm:if>
      <dgm:else name="Name52"/>
    </dgm:choose>
    <dgm:choose name="Name53">
      <dgm:if name="Name54" axis="ch" ptType="node" func="cnt" op="gte" val="7">
        <dgm:layoutNode name="comp7">
          <dgm:alg type="composite"/>
          <dgm:shape xmlns:r="http://schemas.openxmlformats.org/officeDocument/2006/relationships" r:blip="">
            <dgm:adjLst/>
          </dgm:shape>
          <dgm:presOf/>
          <dgm:constrLst>
            <dgm:constr type="w" for="ch" forName="circle7" refType="w"/>
            <dgm:constr type="h" for="ch" forName="circle7" refType="h"/>
            <dgm:constr type="ctrX" for="ch" forName="circle7" refType="w" fact="0.5"/>
            <dgm:constr type="ctrY" for="ch" forName="circle7" refType="h" fact="0.5"/>
            <dgm:constr type="ctrX" for="ch" forName="c7text" refType="w" fact="0.5"/>
            <dgm:constr type="ctrY" for="ch" forName="c7text" refType="h" fact="0.5"/>
            <dgm:constr type="w" for="ch" forName="c7text" refType="w" refFor="ch" refForName="circle7" fact="0.70711"/>
            <dgm:constr type="h" for="ch" forName="c7text" refType="h" refFor="ch" refForName="circle7" fact="0.5"/>
          </dgm:constrLst>
          <dgm:ruleLst/>
          <dgm:layoutNode name="circle7" styleLbl="node1">
            <dgm:alg type="sp"/>
            <dgm:shape xmlns:r="http://schemas.openxmlformats.org/officeDocument/2006/relationships" type="ellipse" r:blip="">
              <dgm:adjLst/>
            </dgm:shape>
            <dgm:presOf axis="ch desOrSelf" ptType="node node" st="7 1" cnt="1 0"/>
            <dgm:constrLst>
              <dgm:constr type="h" refType="w"/>
            </dgm:constrLst>
            <dgm:ruleLst/>
          </dgm:layoutNode>
          <dgm:layoutNode name="c7text">
            <dgm:varLst>
              <dgm:bulletEnabled val="1"/>
            </dgm:varLst>
            <dgm:alg type="tx"/>
            <dgm:shape xmlns:r="http://schemas.openxmlformats.org/officeDocument/2006/relationships" type="rect" r:blip="" hideGeom="1">
              <dgm:adjLst/>
            </dgm:shape>
            <dgm:presOf axis="ch desOrSelf" ptType="node node" st="7 1" cnt="1 0"/>
            <dgm:constrLst/>
            <dgm:ruleLst>
              <dgm:rule type="primFontSz" val="5" fact="NaN" max="NaN"/>
            </dgm:ruleLst>
          </dgm:layoutNode>
        </dgm:layoutNode>
      </dgm:if>
      <dgm:else name="Name55"/>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2425C8D-C5AF-9F4F-9E24-5C2DC7275372}"/>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7021E46C-AA4E-214A-A45C-A09C6AE0B0E3}"/>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1A7442EA-0DF9-924B-8435-17D563E57ACA}" type="datetimeFigureOut">
              <a:rPr lang="en-US" smtClean="0"/>
              <a:t>8/28/2022</a:t>
            </a:fld>
            <a:endParaRPr lang="en-US"/>
          </a:p>
        </p:txBody>
      </p:sp>
      <p:sp>
        <p:nvSpPr>
          <p:cNvPr id="4" name="Footer Placeholder 3">
            <a:extLst>
              <a:ext uri="{FF2B5EF4-FFF2-40B4-BE49-F238E27FC236}">
                <a16:creationId xmlns:a16="http://schemas.microsoft.com/office/drawing/2014/main" id="{40AAFBB1-2BB3-DA46-A158-0722D5A31050}"/>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BA7D7EA5-B09A-264C-ABF4-E27232AD2E1D}"/>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76321C2-EC5F-E04A-AFC0-A1F418A559B9}" type="slidenum">
              <a:rPr lang="en-US" smtClean="0"/>
              <a:t>‹#›</a:t>
            </a:fld>
            <a:endParaRPr lang="en-US"/>
          </a:p>
        </p:txBody>
      </p:sp>
    </p:spTree>
    <p:extLst>
      <p:ext uri="{BB962C8B-B14F-4D97-AF65-F5344CB8AC3E}">
        <p14:creationId xmlns:p14="http://schemas.microsoft.com/office/powerpoint/2010/main" val="194638142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7C955B6-3D2D-2944-B7F4-FE074C92CB41}" type="datetimeFigureOut">
              <a:rPr lang="en-US" smtClean="0"/>
              <a:t>8/28/2022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246ACD0-BE8A-3D4B-8E89-B0E6ACFF594E}" type="slidenum">
              <a:rPr lang="en-US" smtClean="0"/>
              <a:t>‹#›</a:t>
            </a:fld>
            <a:endParaRPr lang="en-US"/>
          </a:p>
        </p:txBody>
      </p:sp>
    </p:spTree>
    <p:extLst>
      <p:ext uri="{BB962C8B-B14F-4D97-AF65-F5344CB8AC3E}">
        <p14:creationId xmlns:p14="http://schemas.microsoft.com/office/powerpoint/2010/main" val="38592732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I would like to acknowledge the traditional owners of the land I am on – the </a:t>
            </a:r>
            <a:r>
              <a:rPr lang="en-AU" dirty="0" err="1"/>
              <a:t>Bidjigal</a:t>
            </a:r>
            <a:r>
              <a:rPr lang="en-AU" dirty="0"/>
              <a:t> people of the </a:t>
            </a:r>
            <a:r>
              <a:rPr lang="en-AU" dirty="0" err="1"/>
              <a:t>Aora</a:t>
            </a:r>
            <a:r>
              <a:rPr lang="en-AU" dirty="0"/>
              <a:t> nation and pay my respects to elders past, present and emerging. </a:t>
            </a:r>
          </a:p>
          <a:p>
            <a:r>
              <a:rPr lang="en-AU" dirty="0"/>
              <a:t>2021 was a successful year for CPHCE and we were successful again in our application for the 6</a:t>
            </a:r>
            <a:r>
              <a:rPr lang="en-AU" baseline="30000" dirty="0"/>
              <a:t>th</a:t>
            </a:r>
            <a:r>
              <a:rPr lang="en-AU" dirty="0"/>
              <a:t> round of funding from the NSW Health Prevention Research Support.</a:t>
            </a:r>
          </a:p>
          <a:p>
            <a:r>
              <a:rPr lang="en-AU" dirty="0"/>
              <a:t>However today I would like to make a few reflections on </a:t>
            </a:r>
            <a:r>
              <a:rPr lang="en-AU"/>
              <a:t>our work over </a:t>
            </a:r>
            <a:r>
              <a:rPr lang="en-AU" dirty="0"/>
              <a:t>the past 16 years since the establishment of CPHCE.</a:t>
            </a:r>
          </a:p>
          <a:p>
            <a:endParaRPr lang="en-AU" dirty="0"/>
          </a:p>
        </p:txBody>
      </p:sp>
      <p:sp>
        <p:nvSpPr>
          <p:cNvPr id="4" name="Slide Number Placeholder 3"/>
          <p:cNvSpPr>
            <a:spLocks noGrp="1"/>
          </p:cNvSpPr>
          <p:nvPr>
            <p:ph type="sldNum" sz="quarter" idx="5"/>
          </p:nvPr>
        </p:nvSpPr>
        <p:spPr/>
        <p:txBody>
          <a:bodyPr/>
          <a:lstStyle/>
          <a:p>
            <a:fld id="{6246ACD0-BE8A-3D4B-8E89-B0E6ACFF594E}" type="slidenum">
              <a:rPr lang="en-US" smtClean="0"/>
              <a:t>1</a:t>
            </a:fld>
            <a:endParaRPr lang="en-US"/>
          </a:p>
        </p:txBody>
      </p:sp>
    </p:spTree>
    <p:extLst>
      <p:ext uri="{BB962C8B-B14F-4D97-AF65-F5344CB8AC3E}">
        <p14:creationId xmlns:p14="http://schemas.microsoft.com/office/powerpoint/2010/main" val="11930842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latin typeface="Roboto" panose="02000000000000000000" pitchFamily="2" charset="0"/>
                <a:ea typeface="Roboto" panose="02000000000000000000" pitchFamily="2" charset="0"/>
              </a:rPr>
              <a:t>Our mission has remained to create “better, fairer health and health care in the community” </a:t>
            </a:r>
            <a:endParaRPr lang="en-AU" dirty="0"/>
          </a:p>
        </p:txBody>
      </p:sp>
      <p:sp>
        <p:nvSpPr>
          <p:cNvPr id="4" name="Slide Number Placeholder 3"/>
          <p:cNvSpPr>
            <a:spLocks noGrp="1"/>
          </p:cNvSpPr>
          <p:nvPr>
            <p:ph type="sldNum" sz="quarter" idx="5"/>
          </p:nvPr>
        </p:nvSpPr>
        <p:spPr/>
        <p:txBody>
          <a:bodyPr/>
          <a:lstStyle/>
          <a:p>
            <a:fld id="{6246ACD0-BE8A-3D4B-8E89-B0E6ACFF594E}" type="slidenum">
              <a:rPr lang="en-US" smtClean="0"/>
              <a:t>2</a:t>
            </a:fld>
            <a:endParaRPr lang="en-US"/>
          </a:p>
        </p:txBody>
      </p:sp>
    </p:spTree>
    <p:extLst>
      <p:ext uri="{BB962C8B-B14F-4D97-AF65-F5344CB8AC3E}">
        <p14:creationId xmlns:p14="http://schemas.microsoft.com/office/powerpoint/2010/main" val="33390015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CPHCE formed from two existing research units within the School of Population Health in 2006 – Centre for Integration Studies and CHETRE.  Over the past 16 years it has developed other collaborations with local health districts, primary health networks and other researchers.   It has developed in response to changes in policy and services some of which are shown in the diagram below.</a:t>
            </a:r>
          </a:p>
        </p:txBody>
      </p:sp>
      <p:sp>
        <p:nvSpPr>
          <p:cNvPr id="4" name="Slide Number Placeholder 3"/>
          <p:cNvSpPr>
            <a:spLocks noGrp="1"/>
          </p:cNvSpPr>
          <p:nvPr>
            <p:ph type="sldNum" sz="quarter" idx="5"/>
          </p:nvPr>
        </p:nvSpPr>
        <p:spPr/>
        <p:txBody>
          <a:bodyPr/>
          <a:lstStyle/>
          <a:p>
            <a:fld id="{6246ACD0-BE8A-3D4B-8E89-B0E6ACFF594E}" type="slidenum">
              <a:rPr lang="en-US" smtClean="0"/>
              <a:t>3</a:t>
            </a:fld>
            <a:endParaRPr lang="en-US"/>
          </a:p>
        </p:txBody>
      </p:sp>
    </p:spTree>
    <p:extLst>
      <p:ext uri="{BB962C8B-B14F-4D97-AF65-F5344CB8AC3E}">
        <p14:creationId xmlns:p14="http://schemas.microsoft.com/office/powerpoint/2010/main" val="34072514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The next two slides illustrate some of the diverse range of great people that have been involved in the centre over the past 16 years and perhaps prompt some memories of what we have been involved in over the period.</a:t>
            </a:r>
          </a:p>
        </p:txBody>
      </p:sp>
      <p:sp>
        <p:nvSpPr>
          <p:cNvPr id="4" name="Slide Number Placeholder 3"/>
          <p:cNvSpPr>
            <a:spLocks noGrp="1"/>
          </p:cNvSpPr>
          <p:nvPr>
            <p:ph type="sldNum" sz="quarter" idx="5"/>
          </p:nvPr>
        </p:nvSpPr>
        <p:spPr/>
        <p:txBody>
          <a:bodyPr/>
          <a:lstStyle/>
          <a:p>
            <a:fld id="{6246ACD0-BE8A-3D4B-8E89-B0E6ACFF594E}" type="slidenum">
              <a:rPr lang="en-US" smtClean="0"/>
              <a:t>4</a:t>
            </a:fld>
            <a:endParaRPr lang="en-US"/>
          </a:p>
        </p:txBody>
      </p:sp>
    </p:spTree>
    <p:extLst>
      <p:ext uri="{BB962C8B-B14F-4D97-AF65-F5344CB8AC3E}">
        <p14:creationId xmlns:p14="http://schemas.microsoft.com/office/powerpoint/2010/main" val="29125519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6246ACD0-BE8A-3D4B-8E89-B0E6ACFF594E}" type="slidenum">
              <a:rPr lang="en-US" smtClean="0"/>
              <a:t>5</a:t>
            </a:fld>
            <a:endParaRPr lang="en-US"/>
          </a:p>
        </p:txBody>
      </p:sp>
    </p:spTree>
    <p:extLst>
      <p:ext uri="{BB962C8B-B14F-4D97-AF65-F5344CB8AC3E}">
        <p14:creationId xmlns:p14="http://schemas.microsoft.com/office/powerpoint/2010/main" val="37488813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We have developed 5 programs: Health environments, health equity, health informatics, prevention and management of chronic conditions and primary and integrated care.</a:t>
            </a:r>
          </a:p>
          <a:p>
            <a:r>
              <a:rPr lang="en-AU" dirty="0"/>
              <a:t>The diagram illustrates some the larger projects implemented through these program streams. There are too many to list all of them.  I’ve grouped them according to their focus using a version of socioecological model:</a:t>
            </a:r>
          </a:p>
          <a:p>
            <a:r>
              <a:rPr lang="en-AU" dirty="0"/>
              <a:t> At the individual level our research has implemented new models of behavioural and risk assessment and management, self management, home-visiting, planned care. At the setting level these include practice facilitation, quality improvement, new models of MD teams including PNs, allied health and community workers, unemployment and health and outreach into disadvantaged communities. At the system level it includes HIA, EFHIA, urban planning and policy, climate change, guideline implementation, use of routinely collected health data.</a:t>
            </a:r>
          </a:p>
        </p:txBody>
      </p:sp>
      <p:sp>
        <p:nvSpPr>
          <p:cNvPr id="4" name="Slide Number Placeholder 3"/>
          <p:cNvSpPr>
            <a:spLocks noGrp="1"/>
          </p:cNvSpPr>
          <p:nvPr>
            <p:ph type="sldNum" sz="quarter" idx="5"/>
          </p:nvPr>
        </p:nvSpPr>
        <p:spPr/>
        <p:txBody>
          <a:bodyPr/>
          <a:lstStyle/>
          <a:p>
            <a:fld id="{6246ACD0-BE8A-3D4B-8E89-B0E6ACFF594E}" type="slidenum">
              <a:rPr lang="en-US" smtClean="0"/>
              <a:t>6</a:t>
            </a:fld>
            <a:endParaRPr lang="en-US"/>
          </a:p>
        </p:txBody>
      </p:sp>
    </p:spTree>
    <p:extLst>
      <p:ext uri="{BB962C8B-B14F-4D97-AF65-F5344CB8AC3E}">
        <p14:creationId xmlns:p14="http://schemas.microsoft.com/office/powerpoint/2010/main" val="221974251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We  have learnt many things in addition to some of the direct outcomes of our research.  They include these:</a:t>
            </a:r>
          </a:p>
          <a:p>
            <a:pPr marL="514350" indent="-514350">
              <a:buFont typeface="+mj-lt"/>
              <a:buAutoNum type="arabicPeriod"/>
            </a:pPr>
            <a:r>
              <a:rPr lang="en-AU" sz="1200" dirty="0"/>
              <a:t>Engaging communities, consumers and health provider in codesign and co-production can be difficult but is possible with perseverance</a:t>
            </a:r>
          </a:p>
          <a:p>
            <a:pPr marL="514350" indent="-514350">
              <a:buFont typeface="+mj-lt"/>
              <a:buAutoNum type="arabicPeriod"/>
            </a:pPr>
            <a:r>
              <a:rPr lang="en-AU" sz="1200" dirty="0"/>
              <a:t>Change is incremental, takes time and is strongly influenced by context</a:t>
            </a:r>
          </a:p>
          <a:p>
            <a:pPr marL="514350" indent="-514350">
              <a:buFont typeface="+mj-lt"/>
              <a:buAutoNum type="arabicPeriod"/>
            </a:pPr>
            <a:r>
              <a:rPr lang="en-AU" sz="1200" dirty="0"/>
              <a:t>Where you are in the system affects your motivation and capacity to act.</a:t>
            </a:r>
          </a:p>
          <a:p>
            <a:pPr marL="514350" indent="-514350">
              <a:buFont typeface="+mj-lt"/>
              <a:buAutoNum type="arabicPeriod"/>
            </a:pPr>
            <a:r>
              <a:rPr lang="en-AU" sz="1200" dirty="0"/>
              <a:t>In complex systems, the impacts are often surprising and difficult to predict.</a:t>
            </a:r>
          </a:p>
          <a:p>
            <a:pPr marL="514350" indent="-514350">
              <a:buFont typeface="+mj-lt"/>
              <a:buAutoNum type="arabicPeriod"/>
            </a:pPr>
            <a:r>
              <a:rPr lang="en-AU" sz="1200" dirty="0"/>
              <a:t>A crisis like COVID-19  exposes  the disparities in health but may create new opportunities for change.</a:t>
            </a:r>
          </a:p>
          <a:p>
            <a:endParaRPr lang="en-AU" dirty="0"/>
          </a:p>
        </p:txBody>
      </p:sp>
      <p:sp>
        <p:nvSpPr>
          <p:cNvPr id="4" name="Slide Number Placeholder 3"/>
          <p:cNvSpPr>
            <a:spLocks noGrp="1"/>
          </p:cNvSpPr>
          <p:nvPr>
            <p:ph type="sldNum" sz="quarter" idx="5"/>
          </p:nvPr>
        </p:nvSpPr>
        <p:spPr/>
        <p:txBody>
          <a:bodyPr/>
          <a:lstStyle/>
          <a:p>
            <a:fld id="{6246ACD0-BE8A-3D4B-8E89-B0E6ACFF594E}" type="slidenum">
              <a:rPr lang="en-US" smtClean="0"/>
              <a:t>7</a:t>
            </a:fld>
            <a:endParaRPr lang="en-US"/>
          </a:p>
        </p:txBody>
      </p:sp>
    </p:spTree>
    <p:extLst>
      <p:ext uri="{BB962C8B-B14F-4D97-AF65-F5344CB8AC3E}">
        <p14:creationId xmlns:p14="http://schemas.microsoft.com/office/powerpoint/2010/main" val="392119474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There are many unresolved issues and no shortage of research </a:t>
            </a:r>
            <a:r>
              <a:rPr lang="en-AU" dirty="0" err="1"/>
              <a:t>quetions</a:t>
            </a:r>
            <a:r>
              <a:rPr lang="en-AU" dirty="0"/>
              <a:t> to address.  We are still involved with our partners in many of the programs outlined in the previous slide.  Moving forward these are three issues on our current agenda.</a:t>
            </a:r>
          </a:p>
          <a:p>
            <a:pPr marL="285750" indent="-285750" algn="l">
              <a:spcBef>
                <a:spcPts val="600"/>
              </a:spcBef>
              <a:spcAft>
                <a:spcPts val="600"/>
              </a:spcAft>
              <a:buFont typeface="Arial" panose="020B0604020202020204" pitchFamily="34" charset="0"/>
              <a:buChar char="•"/>
            </a:pPr>
            <a:r>
              <a:rPr lang="en-AU" sz="1200" b="1" dirty="0">
                <a:latin typeface="Roboto" panose="02000000000000000000" pitchFamily="2" charset="0"/>
                <a:ea typeface="Roboto" panose="02000000000000000000" pitchFamily="2" charset="0"/>
              </a:rPr>
              <a:t>Individual</a:t>
            </a:r>
            <a:r>
              <a:rPr lang="en-AU" sz="1200" dirty="0">
                <a:latin typeface="Roboto" panose="02000000000000000000" pitchFamily="2" charset="0"/>
                <a:ea typeface="Roboto" panose="02000000000000000000" pitchFamily="2" charset="0"/>
              </a:rPr>
              <a:t>: How can we better engage vulnerable and disadvantaged consumers in planned care?  Is codesign enough?</a:t>
            </a:r>
          </a:p>
          <a:p>
            <a:pPr marL="285750" indent="-285750" algn="l">
              <a:spcBef>
                <a:spcPts val="600"/>
              </a:spcBef>
              <a:spcAft>
                <a:spcPts val="600"/>
              </a:spcAft>
              <a:buFont typeface="Arial" panose="020B0604020202020204" pitchFamily="34" charset="0"/>
              <a:buChar char="•"/>
            </a:pPr>
            <a:r>
              <a:rPr lang="en-AU" sz="1200" b="1" dirty="0">
                <a:latin typeface="Roboto" panose="02000000000000000000" pitchFamily="2" charset="0"/>
                <a:ea typeface="Roboto" panose="02000000000000000000" pitchFamily="2" charset="0"/>
              </a:rPr>
              <a:t>Setting</a:t>
            </a:r>
            <a:r>
              <a:rPr lang="en-AU" sz="1200" dirty="0">
                <a:latin typeface="Roboto" panose="02000000000000000000" pitchFamily="2" charset="0"/>
                <a:ea typeface="Roboto" panose="02000000000000000000" pitchFamily="2" charset="0"/>
              </a:rPr>
              <a:t>: How can we increase health system capacity to address the needs of vulnerable consumers and respond to the current workforce crisis?</a:t>
            </a:r>
          </a:p>
          <a:p>
            <a:pPr marL="285750" indent="-285750" algn="l">
              <a:spcBef>
                <a:spcPts val="600"/>
              </a:spcBef>
              <a:spcAft>
                <a:spcPts val="600"/>
              </a:spcAft>
              <a:buFont typeface="Arial" panose="020B0604020202020204" pitchFamily="34" charset="0"/>
              <a:buChar char="•"/>
            </a:pPr>
            <a:r>
              <a:rPr lang="en-AU" sz="1200" b="1" dirty="0">
                <a:latin typeface="Roboto" panose="02000000000000000000" pitchFamily="2" charset="0"/>
                <a:ea typeface="Roboto" panose="02000000000000000000" pitchFamily="2" charset="0"/>
              </a:rPr>
              <a:t>System</a:t>
            </a:r>
            <a:r>
              <a:rPr lang="en-AU" sz="1200" dirty="0">
                <a:latin typeface="Roboto" panose="02000000000000000000" pitchFamily="2" charset="0"/>
                <a:ea typeface="Roboto" panose="02000000000000000000" pitchFamily="2" charset="0"/>
              </a:rPr>
              <a:t>: How do we move upstream to address causal structural problems creating inequity and underinvestment in primary health care and prevention.</a:t>
            </a:r>
          </a:p>
          <a:p>
            <a:endParaRPr lang="en-AU" dirty="0"/>
          </a:p>
        </p:txBody>
      </p:sp>
      <p:sp>
        <p:nvSpPr>
          <p:cNvPr id="4" name="Slide Number Placeholder 3"/>
          <p:cNvSpPr>
            <a:spLocks noGrp="1"/>
          </p:cNvSpPr>
          <p:nvPr>
            <p:ph type="sldNum" sz="quarter" idx="5"/>
          </p:nvPr>
        </p:nvSpPr>
        <p:spPr/>
        <p:txBody>
          <a:bodyPr/>
          <a:lstStyle/>
          <a:p>
            <a:fld id="{6246ACD0-BE8A-3D4B-8E89-B0E6ACFF594E}" type="slidenum">
              <a:rPr lang="en-US" smtClean="0"/>
              <a:t>8</a:t>
            </a:fld>
            <a:endParaRPr lang="en-US"/>
          </a:p>
        </p:txBody>
      </p:sp>
    </p:spTree>
    <p:extLst>
      <p:ext uri="{BB962C8B-B14F-4D97-AF65-F5344CB8AC3E}">
        <p14:creationId xmlns:p14="http://schemas.microsoft.com/office/powerpoint/2010/main" val="21820804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100" dirty="0">
                <a:solidFill>
                  <a:srgbClr val="000000"/>
                </a:solidFill>
                <a:effectLst/>
                <a:latin typeface="+mn-lt"/>
                <a:ea typeface="Roboto" panose="02000000000000000000" pitchFamily="2" charset="0"/>
                <a:cs typeface="Roboto" panose="02000000000000000000" pitchFamily="2" charset="0"/>
              </a:rPr>
              <a:t>Now I would now like to introduce the Ian Webster oration.  Ian is still actively engaged with the Centre and a mentor to many of us.</a:t>
            </a:r>
          </a:p>
          <a:p>
            <a:pPr marL="0" marR="0" lvl="0" indent="0" algn="l" defTabSz="914400" rtl="0" eaLnBrk="1" fontAlgn="auto" latinLnBrk="0" hangingPunct="1">
              <a:lnSpc>
                <a:spcPct val="100000"/>
              </a:lnSpc>
              <a:spcBef>
                <a:spcPts val="0"/>
              </a:spcBef>
              <a:spcAft>
                <a:spcPts val="0"/>
              </a:spcAft>
              <a:buClrTx/>
              <a:buSzTx/>
              <a:buFontTx/>
              <a:buNone/>
              <a:tabLst/>
              <a:defRPr/>
            </a:pPr>
            <a:r>
              <a:rPr lang="en-AU" sz="1100">
                <a:solidFill>
                  <a:srgbClr val="000000"/>
                </a:solidFill>
                <a:effectLst/>
                <a:latin typeface="+mn-lt"/>
                <a:ea typeface="Roboto" panose="02000000000000000000" pitchFamily="2" charset="0"/>
                <a:cs typeface="Roboto" panose="02000000000000000000" pitchFamily="2" charset="0"/>
              </a:rPr>
              <a:t>This </a:t>
            </a:r>
            <a:r>
              <a:rPr lang="en-AU" sz="1100" dirty="0">
                <a:solidFill>
                  <a:srgbClr val="000000"/>
                </a:solidFill>
                <a:effectLst/>
                <a:latin typeface="+mn-lt"/>
                <a:ea typeface="Roboto" panose="02000000000000000000" pitchFamily="2" charset="0"/>
                <a:cs typeface="Roboto" panose="02000000000000000000" pitchFamily="2" charset="0"/>
              </a:rPr>
              <a:t>year we have two speakers </a:t>
            </a:r>
          </a:p>
          <a:p>
            <a:pPr algn="l" rtl="0" fontAlgn="base"/>
            <a:r>
              <a:rPr lang="en-AU" sz="1800" b="1" i="0" dirty="0">
                <a:solidFill>
                  <a:srgbClr val="000000"/>
                </a:solidFill>
                <a:effectLst/>
                <a:latin typeface="Roboto" panose="02000000000000000000" pitchFamily="2" charset="0"/>
              </a:rPr>
              <a:t>Dr Mitchell Smith </a:t>
            </a:r>
            <a:r>
              <a:rPr lang="en-AU" sz="1800" b="0" i="0" dirty="0">
                <a:solidFill>
                  <a:srgbClr val="000000"/>
                </a:solidFill>
                <a:effectLst/>
                <a:latin typeface="Roboto" panose="02000000000000000000" pitchFamily="2" charset="0"/>
              </a:rPr>
              <a:t>is a public health physician involved in the health care of refugees for over 30 years, both overseas and in Australia. Since 1999 he has been Director of the NSW Refugee Health Service, where he oversees clinical programs, health education, teaching.  Dr Smith provides advice on refugee health policy at state and national levels.  </a:t>
            </a:r>
          </a:p>
          <a:p>
            <a:pPr algn="l" rtl="0" fontAlgn="base"/>
            <a:r>
              <a:rPr lang="en-AU" sz="1800" b="1" i="0" dirty="0">
                <a:solidFill>
                  <a:srgbClr val="000000"/>
                </a:solidFill>
                <a:effectLst/>
                <a:latin typeface="Roboto" panose="02000000000000000000" pitchFamily="2" charset="0"/>
              </a:rPr>
              <a:t>Ms </a:t>
            </a:r>
            <a:r>
              <a:rPr lang="en-AU" sz="1800" b="1" i="0" dirty="0" err="1">
                <a:solidFill>
                  <a:srgbClr val="000000"/>
                </a:solidFill>
                <a:effectLst/>
                <a:latin typeface="Roboto" panose="02000000000000000000" pitchFamily="2" charset="0"/>
              </a:rPr>
              <a:t>Sundus</a:t>
            </a:r>
            <a:r>
              <a:rPr lang="en-AU" sz="1800" b="1" i="0" dirty="0">
                <a:solidFill>
                  <a:srgbClr val="000000"/>
                </a:solidFill>
                <a:effectLst/>
                <a:latin typeface="Roboto" panose="02000000000000000000" pitchFamily="2" charset="0"/>
              </a:rPr>
              <a:t> Yousif</a:t>
            </a:r>
            <a:r>
              <a:rPr lang="en-AU" sz="1800" b="0" i="0" dirty="0">
                <a:solidFill>
                  <a:srgbClr val="000000"/>
                </a:solidFill>
                <a:effectLst/>
                <a:latin typeface="Roboto" panose="02000000000000000000" pitchFamily="2" charset="0"/>
              </a:rPr>
              <a:t> was born in Baghdad, Iraq. Chaldean by background and speaks Arabic and Chaldean. Has Bachelor’s Degree in Medicine and General surgery from Al - </a:t>
            </a:r>
            <a:r>
              <a:rPr lang="en-AU" sz="1800" b="0" i="0" dirty="0" err="1">
                <a:solidFill>
                  <a:srgbClr val="000000"/>
                </a:solidFill>
                <a:effectLst/>
                <a:latin typeface="Roboto" panose="02000000000000000000" pitchFamily="2" charset="0"/>
              </a:rPr>
              <a:t>Mustansiriya</a:t>
            </a:r>
            <a:r>
              <a:rPr lang="en-AU" sz="1800" b="0" i="0" dirty="0">
                <a:solidFill>
                  <a:srgbClr val="000000"/>
                </a:solidFill>
                <a:effectLst/>
                <a:latin typeface="Roboto" panose="02000000000000000000" pitchFamily="2" charset="0"/>
              </a:rPr>
              <a:t> University in Baghdad.     She worked as a doctor in Iraq until she was forced by the ISIS threat to move the Kurdistan area of Northern Iraq and later to Jordan and arrived in Australia in 2016.  </a:t>
            </a:r>
            <a:r>
              <a:rPr lang="en-AU" sz="1200" b="0" i="0" dirty="0">
                <a:solidFill>
                  <a:srgbClr val="000000"/>
                </a:solidFill>
                <a:effectLst/>
                <a:latin typeface="Segoe UI" panose="020B0502040204020203" pitchFamily="34" charset="0"/>
              </a:rPr>
              <a:t> </a:t>
            </a:r>
            <a:r>
              <a:rPr lang="en-AU" sz="1800" b="0" i="0" dirty="0">
                <a:solidFill>
                  <a:srgbClr val="000000"/>
                </a:solidFill>
                <a:effectLst/>
                <a:latin typeface="Roboto" panose="02000000000000000000" pitchFamily="2" charset="0"/>
              </a:rPr>
              <a:t>In 2019, she trained as a Bilingual Community Educator (BCE) with the NSW Refugee Health Service (RHS). She currently works delivering health information in language to the Arabic and Chaldean speaking community.  During the COVID-19 pandemic she worked at testing and vaccination clinics as a language support officer. </a:t>
            </a:r>
            <a:endParaRPr lang="en-AU" b="0" i="0" dirty="0">
              <a:solidFill>
                <a:srgbClr val="000000"/>
              </a:solidFill>
              <a:effectLst/>
              <a:latin typeface="Segoe UI" panose="020B0502040204020203" pitchFamily="34" charset="0"/>
            </a:endParaRPr>
          </a:p>
          <a:p>
            <a:pPr algn="l" rtl="0" fontAlgn="base"/>
            <a:endParaRPr lang="en-AU" b="0" i="0" dirty="0">
              <a:solidFill>
                <a:srgbClr val="000000"/>
              </a:solidFill>
              <a:effectLst/>
              <a:latin typeface="Segoe UI"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br>
              <a:rPr lang="en-AU" dirty="0"/>
            </a:br>
            <a:endParaRPr lang="en-AU" dirty="0"/>
          </a:p>
        </p:txBody>
      </p:sp>
      <p:sp>
        <p:nvSpPr>
          <p:cNvPr id="4" name="Slide Number Placeholder 3"/>
          <p:cNvSpPr>
            <a:spLocks noGrp="1"/>
          </p:cNvSpPr>
          <p:nvPr>
            <p:ph type="sldNum" sz="quarter" idx="5"/>
          </p:nvPr>
        </p:nvSpPr>
        <p:spPr/>
        <p:txBody>
          <a:bodyPr/>
          <a:lstStyle/>
          <a:p>
            <a:fld id="{6246ACD0-BE8A-3D4B-8E89-B0E6ACFF594E}" type="slidenum">
              <a:rPr lang="en-US" smtClean="0"/>
              <a:t>9</a:t>
            </a:fld>
            <a:endParaRPr lang="en-US"/>
          </a:p>
        </p:txBody>
      </p:sp>
    </p:spTree>
    <p:extLst>
      <p:ext uri="{BB962C8B-B14F-4D97-AF65-F5344CB8AC3E}">
        <p14:creationId xmlns:p14="http://schemas.microsoft.com/office/powerpoint/2010/main" val="308505210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emf"/><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emf"/><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emf"/><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70D427A-31A8-804F-A88E-B2237F6FF8DD}"/>
              </a:ext>
            </a:extLst>
          </p:cNvPr>
          <p:cNvSpPr/>
          <p:nvPr userDrawn="1"/>
        </p:nvSpPr>
        <p:spPr>
          <a:xfrm rot="5400000">
            <a:off x="5706290" y="372291"/>
            <a:ext cx="779419" cy="12192000"/>
          </a:xfrm>
          <a:prstGeom prst="rect">
            <a:avLst/>
          </a:prstGeom>
          <a:solidFill>
            <a:srgbClr val="FFD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picture containing food&#10;&#10;Description automatically generated">
            <a:extLst>
              <a:ext uri="{FF2B5EF4-FFF2-40B4-BE49-F238E27FC236}">
                <a16:creationId xmlns:a16="http://schemas.microsoft.com/office/drawing/2014/main" id="{3919BA19-F123-3B46-B077-C952C919A7DB}"/>
              </a:ext>
            </a:extLst>
          </p:cNvPr>
          <p:cNvPicPr>
            <a:picLocks noChangeAspect="1"/>
          </p:cNvPicPr>
          <p:nvPr userDrawn="1"/>
        </p:nvPicPr>
        <p:blipFill>
          <a:blip r:embed="rId2"/>
          <a:stretch>
            <a:fillRect/>
          </a:stretch>
        </p:blipFill>
        <p:spPr>
          <a:xfrm>
            <a:off x="11507848" y="6139545"/>
            <a:ext cx="598270" cy="701040"/>
          </a:xfrm>
          <a:prstGeom prst="rect">
            <a:avLst/>
          </a:prstGeom>
        </p:spPr>
      </p:pic>
      <p:sp>
        <p:nvSpPr>
          <p:cNvPr id="4" name="Title Placeholder 1">
            <a:extLst>
              <a:ext uri="{FF2B5EF4-FFF2-40B4-BE49-F238E27FC236}">
                <a16:creationId xmlns:a16="http://schemas.microsoft.com/office/drawing/2014/main" id="{EC14B686-A7B8-C34E-BD3F-17AD72808B7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lvl1pPr>
              <a:defRPr>
                <a:latin typeface="Arial" panose="020B0604020202020204" pitchFamily="34" charset="0"/>
                <a:ea typeface="Roboto" panose="02000000000000000000" pitchFamily="2" charset="0"/>
                <a:cs typeface="Arial" panose="020B0604020202020204" pitchFamily="34" charset="0"/>
              </a:defRPr>
            </a:lvl1pPr>
          </a:lstStyle>
          <a:p>
            <a:r>
              <a:rPr lang="en-GB"/>
              <a:t>Click to edit Master title style</a:t>
            </a:r>
            <a:endParaRPr lang="en-US"/>
          </a:p>
        </p:txBody>
      </p:sp>
      <p:sp>
        <p:nvSpPr>
          <p:cNvPr id="5" name="Text Placeholder 2">
            <a:extLst>
              <a:ext uri="{FF2B5EF4-FFF2-40B4-BE49-F238E27FC236}">
                <a16:creationId xmlns:a16="http://schemas.microsoft.com/office/drawing/2014/main" id="{99B41C51-D68E-9449-86C7-CBC06D1C8A04}"/>
              </a:ext>
            </a:extLst>
          </p:cNvPr>
          <p:cNvSpPr>
            <a:spLocks noGrp="1"/>
          </p:cNvSpPr>
          <p:nvPr>
            <p:ph idx="1"/>
          </p:nvPr>
        </p:nvSpPr>
        <p:spPr>
          <a:xfrm>
            <a:off x="838200" y="1825625"/>
            <a:ext cx="10515600" cy="4088158"/>
          </a:xfrm>
          <a:prstGeom prst="rect">
            <a:avLst/>
          </a:prstGeom>
        </p:spPr>
        <p:txBody>
          <a:bodyPr vert="horz" lIns="91440" tIns="45720" rIns="91440" bIns="45720" rtlCol="0">
            <a:normAutofit/>
          </a:bodyPr>
          <a:lstStyle>
            <a:lvl1pPr>
              <a:defRPr>
                <a:latin typeface="Arial" panose="020B0604020202020204" pitchFamily="34" charset="0"/>
                <a:ea typeface="Roboto" panose="02000000000000000000" pitchFamily="2" charset="0"/>
                <a:cs typeface="Arial" panose="020B0604020202020204" pitchFamily="34" charset="0"/>
              </a:defRPr>
            </a:lvl1pPr>
            <a:lvl2pPr>
              <a:defRPr>
                <a:latin typeface="Arial" panose="020B0604020202020204" pitchFamily="34" charset="0"/>
                <a:ea typeface="Roboto" panose="02000000000000000000" pitchFamily="2" charset="0"/>
                <a:cs typeface="Arial" panose="020B0604020202020204" pitchFamily="34" charset="0"/>
              </a:defRPr>
            </a:lvl2pPr>
            <a:lvl3pPr>
              <a:defRPr>
                <a:latin typeface="Arial" panose="020B0604020202020204" pitchFamily="34" charset="0"/>
                <a:ea typeface="Roboto" panose="02000000000000000000" pitchFamily="2" charset="0"/>
                <a:cs typeface="Arial" panose="020B0604020202020204" pitchFamily="34" charset="0"/>
              </a:defRPr>
            </a:lvl3pPr>
            <a:lvl4pPr>
              <a:defRPr>
                <a:latin typeface="Arial" panose="020B0604020202020204" pitchFamily="34" charset="0"/>
                <a:ea typeface="Roboto" panose="02000000000000000000" pitchFamily="2" charset="0"/>
                <a:cs typeface="Arial" panose="020B0604020202020204" pitchFamily="34" charset="0"/>
              </a:defRPr>
            </a:lvl4pPr>
            <a:lvl5pPr>
              <a:defRPr>
                <a:latin typeface="Arial" panose="020B0604020202020204" pitchFamily="34" charset="0"/>
                <a:ea typeface="Roboto" panose="02000000000000000000" pitchFamily="2" charset="0"/>
                <a:cs typeface="Arial" panose="020B0604020202020204"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24959573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F89322-9A51-CF47-9BCE-8A27422807A8}"/>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CB07212E-11F3-7146-8330-7492C05E118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11C7CE0A-6B60-3742-93AD-23A209CBBFA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49A14E38-BB51-F54A-9AD2-6AAFF8A8D1A8}"/>
              </a:ext>
            </a:extLst>
          </p:cNvPr>
          <p:cNvSpPr>
            <a:spLocks noGrp="1"/>
          </p:cNvSpPr>
          <p:nvPr>
            <p:ph type="dt" sz="half" idx="10"/>
          </p:nvPr>
        </p:nvSpPr>
        <p:spPr/>
        <p:txBody>
          <a:bodyPr/>
          <a:lstStyle/>
          <a:p>
            <a:fld id="{3D80960B-9B8C-714C-BBC0-2546AD7FAB00}" type="datetimeFigureOut">
              <a:rPr lang="en-US" smtClean="0"/>
              <a:t>8/28/2022</a:t>
            </a:fld>
            <a:endParaRPr lang="en-US"/>
          </a:p>
        </p:txBody>
      </p:sp>
      <p:sp>
        <p:nvSpPr>
          <p:cNvPr id="6" name="Footer Placeholder 5">
            <a:extLst>
              <a:ext uri="{FF2B5EF4-FFF2-40B4-BE49-F238E27FC236}">
                <a16:creationId xmlns:a16="http://schemas.microsoft.com/office/drawing/2014/main" id="{361B5788-2A39-084B-90DD-A819257FB51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69CEF53-4D31-8242-83DE-62BD51DF3268}"/>
              </a:ext>
            </a:extLst>
          </p:cNvPr>
          <p:cNvSpPr>
            <a:spLocks noGrp="1"/>
          </p:cNvSpPr>
          <p:nvPr>
            <p:ph type="sldNum" sz="quarter" idx="12"/>
          </p:nvPr>
        </p:nvSpPr>
        <p:spPr/>
        <p:txBody>
          <a:bodyPr/>
          <a:lstStyle/>
          <a:p>
            <a:fld id="{BE0E8C27-AD96-DB49-8F98-2B741DE97CD4}" type="slidenum">
              <a:rPr lang="en-US" smtClean="0"/>
              <a:t>‹#›</a:t>
            </a:fld>
            <a:endParaRPr lang="en-US"/>
          </a:p>
        </p:txBody>
      </p:sp>
    </p:spTree>
    <p:extLst>
      <p:ext uri="{BB962C8B-B14F-4D97-AF65-F5344CB8AC3E}">
        <p14:creationId xmlns:p14="http://schemas.microsoft.com/office/powerpoint/2010/main" val="22497710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4A7907-E5FB-184A-8D4C-E7F0363B73B6}"/>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DF59D33F-34E1-2B4C-92CA-04B6FBAF0AD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1626CAB-22B4-C148-B72D-D92D3A07F5E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C8593C9D-DD6D-364A-8DD3-53A1DB01D5EE}"/>
              </a:ext>
            </a:extLst>
          </p:cNvPr>
          <p:cNvSpPr>
            <a:spLocks noGrp="1"/>
          </p:cNvSpPr>
          <p:nvPr>
            <p:ph type="dt" sz="half" idx="10"/>
          </p:nvPr>
        </p:nvSpPr>
        <p:spPr/>
        <p:txBody>
          <a:bodyPr/>
          <a:lstStyle/>
          <a:p>
            <a:fld id="{3D80960B-9B8C-714C-BBC0-2546AD7FAB00}" type="datetimeFigureOut">
              <a:rPr lang="en-US" smtClean="0"/>
              <a:t>8/28/2022</a:t>
            </a:fld>
            <a:endParaRPr lang="en-US"/>
          </a:p>
        </p:txBody>
      </p:sp>
      <p:sp>
        <p:nvSpPr>
          <p:cNvPr id="6" name="Footer Placeholder 5">
            <a:extLst>
              <a:ext uri="{FF2B5EF4-FFF2-40B4-BE49-F238E27FC236}">
                <a16:creationId xmlns:a16="http://schemas.microsoft.com/office/drawing/2014/main" id="{6E97C8B4-E587-0847-9656-D1322F6298C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9F481EB-E9D2-004D-90CA-CAB413ABAD81}"/>
              </a:ext>
            </a:extLst>
          </p:cNvPr>
          <p:cNvSpPr>
            <a:spLocks noGrp="1"/>
          </p:cNvSpPr>
          <p:nvPr>
            <p:ph type="sldNum" sz="quarter" idx="12"/>
          </p:nvPr>
        </p:nvSpPr>
        <p:spPr/>
        <p:txBody>
          <a:bodyPr/>
          <a:lstStyle/>
          <a:p>
            <a:fld id="{BE0E8C27-AD96-DB49-8F98-2B741DE97CD4}" type="slidenum">
              <a:rPr lang="en-US" smtClean="0"/>
              <a:t>‹#›</a:t>
            </a:fld>
            <a:endParaRPr lang="en-US"/>
          </a:p>
        </p:txBody>
      </p:sp>
    </p:spTree>
    <p:extLst>
      <p:ext uri="{BB962C8B-B14F-4D97-AF65-F5344CB8AC3E}">
        <p14:creationId xmlns:p14="http://schemas.microsoft.com/office/powerpoint/2010/main" val="102523333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E093C4-06D5-D846-9EC4-5C6DBC48A3A0}"/>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5858AC8C-69E6-1F44-A7E6-E36E3B5B1F80}"/>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7C9DAAA2-1001-A447-B169-6BC6A3A9B97C}"/>
              </a:ext>
            </a:extLst>
          </p:cNvPr>
          <p:cNvSpPr>
            <a:spLocks noGrp="1"/>
          </p:cNvSpPr>
          <p:nvPr>
            <p:ph type="dt" sz="half" idx="10"/>
          </p:nvPr>
        </p:nvSpPr>
        <p:spPr/>
        <p:txBody>
          <a:bodyPr/>
          <a:lstStyle/>
          <a:p>
            <a:fld id="{3D80960B-9B8C-714C-BBC0-2546AD7FAB00}" type="datetimeFigureOut">
              <a:rPr lang="en-US" smtClean="0"/>
              <a:t>8/28/2022</a:t>
            </a:fld>
            <a:endParaRPr lang="en-US"/>
          </a:p>
        </p:txBody>
      </p:sp>
      <p:sp>
        <p:nvSpPr>
          <p:cNvPr id="5" name="Footer Placeholder 4">
            <a:extLst>
              <a:ext uri="{FF2B5EF4-FFF2-40B4-BE49-F238E27FC236}">
                <a16:creationId xmlns:a16="http://schemas.microsoft.com/office/drawing/2014/main" id="{14E54475-6876-C74F-A4D6-E016065AB43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2F69DEA-0A87-7A49-A7C7-DAFF59125FF8}"/>
              </a:ext>
            </a:extLst>
          </p:cNvPr>
          <p:cNvSpPr>
            <a:spLocks noGrp="1"/>
          </p:cNvSpPr>
          <p:nvPr>
            <p:ph type="sldNum" sz="quarter" idx="12"/>
          </p:nvPr>
        </p:nvSpPr>
        <p:spPr/>
        <p:txBody>
          <a:bodyPr/>
          <a:lstStyle/>
          <a:p>
            <a:fld id="{BE0E8C27-AD96-DB49-8F98-2B741DE97CD4}" type="slidenum">
              <a:rPr lang="en-US" smtClean="0"/>
              <a:t>‹#›</a:t>
            </a:fld>
            <a:endParaRPr lang="en-US"/>
          </a:p>
        </p:txBody>
      </p:sp>
    </p:spTree>
    <p:extLst>
      <p:ext uri="{BB962C8B-B14F-4D97-AF65-F5344CB8AC3E}">
        <p14:creationId xmlns:p14="http://schemas.microsoft.com/office/powerpoint/2010/main" val="244094487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8EBAEFB-AAD7-744A-B66F-3F55FAB63E7D}"/>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4E15C8CE-5363-144E-B73C-9ACEA0F0232A}"/>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841D23BB-0E7F-D643-81C6-4B31CE85ECA5}"/>
              </a:ext>
            </a:extLst>
          </p:cNvPr>
          <p:cNvSpPr>
            <a:spLocks noGrp="1"/>
          </p:cNvSpPr>
          <p:nvPr>
            <p:ph type="dt" sz="half" idx="10"/>
          </p:nvPr>
        </p:nvSpPr>
        <p:spPr/>
        <p:txBody>
          <a:bodyPr/>
          <a:lstStyle/>
          <a:p>
            <a:fld id="{3D80960B-9B8C-714C-BBC0-2546AD7FAB00}" type="datetimeFigureOut">
              <a:rPr lang="en-US" smtClean="0"/>
              <a:t>8/28/2022</a:t>
            </a:fld>
            <a:endParaRPr lang="en-US"/>
          </a:p>
        </p:txBody>
      </p:sp>
      <p:sp>
        <p:nvSpPr>
          <p:cNvPr id="5" name="Footer Placeholder 4">
            <a:extLst>
              <a:ext uri="{FF2B5EF4-FFF2-40B4-BE49-F238E27FC236}">
                <a16:creationId xmlns:a16="http://schemas.microsoft.com/office/drawing/2014/main" id="{C2CFD898-2BEA-9A45-9AA1-8CC3C992C2E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D2636B6-F2BE-9448-A62E-D504A82A1D0E}"/>
              </a:ext>
            </a:extLst>
          </p:cNvPr>
          <p:cNvSpPr>
            <a:spLocks noGrp="1"/>
          </p:cNvSpPr>
          <p:nvPr>
            <p:ph type="sldNum" sz="quarter" idx="12"/>
          </p:nvPr>
        </p:nvSpPr>
        <p:spPr/>
        <p:txBody>
          <a:bodyPr/>
          <a:lstStyle/>
          <a:p>
            <a:fld id="{BE0E8C27-AD96-DB49-8F98-2B741DE97CD4}" type="slidenum">
              <a:rPr lang="en-US" smtClean="0"/>
              <a:t>‹#›</a:t>
            </a:fld>
            <a:endParaRPr lang="en-US"/>
          </a:p>
        </p:txBody>
      </p:sp>
    </p:spTree>
    <p:extLst>
      <p:ext uri="{BB962C8B-B14F-4D97-AF65-F5344CB8AC3E}">
        <p14:creationId xmlns:p14="http://schemas.microsoft.com/office/powerpoint/2010/main" val="119949422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Section Head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1D9F833-BA4F-E348-9506-0D3D621C75CA}"/>
              </a:ext>
            </a:extLst>
          </p:cNvPr>
          <p:cNvSpPr/>
          <p:nvPr userDrawn="1"/>
        </p:nvSpPr>
        <p:spPr>
          <a:xfrm>
            <a:off x="6740525" y="1"/>
            <a:ext cx="5453294" cy="5015750"/>
          </a:xfrm>
          <a:prstGeom prst="rect">
            <a:avLst/>
          </a:prstGeom>
          <a:solidFill>
            <a:srgbClr val="FFD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B81DFD20-A9E9-C741-BCC7-71DE5A634D02}"/>
              </a:ext>
            </a:extLst>
          </p:cNvPr>
          <p:cNvPicPr>
            <a:picLocks noChangeAspect="1"/>
          </p:cNvPicPr>
          <p:nvPr userDrawn="1"/>
        </p:nvPicPr>
        <p:blipFill>
          <a:blip r:embed="rId2"/>
          <a:stretch>
            <a:fillRect/>
          </a:stretch>
        </p:blipFill>
        <p:spPr>
          <a:xfrm>
            <a:off x="10750401" y="4772863"/>
            <a:ext cx="1760572" cy="1842248"/>
          </a:xfrm>
          <a:prstGeom prst="rect">
            <a:avLst/>
          </a:prstGeom>
        </p:spPr>
      </p:pic>
    </p:spTree>
    <p:extLst>
      <p:ext uri="{BB962C8B-B14F-4D97-AF65-F5344CB8AC3E}">
        <p14:creationId xmlns:p14="http://schemas.microsoft.com/office/powerpoint/2010/main" val="109744290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D52D8F1-025F-1B45-BD8A-D1664CE56EAC}"/>
              </a:ext>
            </a:extLst>
          </p:cNvPr>
          <p:cNvPicPr>
            <a:picLocks noChangeAspect="1"/>
          </p:cNvPicPr>
          <p:nvPr userDrawn="1"/>
        </p:nvPicPr>
        <p:blipFill>
          <a:blip r:embed="rId2"/>
          <a:stretch>
            <a:fillRect/>
          </a:stretch>
        </p:blipFill>
        <p:spPr>
          <a:xfrm>
            <a:off x="2273346" y="-446589"/>
            <a:ext cx="7124888" cy="7674796"/>
          </a:xfrm>
          <a:prstGeom prst="rect">
            <a:avLst/>
          </a:prstGeom>
        </p:spPr>
      </p:pic>
      <p:sp>
        <p:nvSpPr>
          <p:cNvPr id="8" name="Rectangle 7">
            <a:extLst>
              <a:ext uri="{FF2B5EF4-FFF2-40B4-BE49-F238E27FC236}">
                <a16:creationId xmlns:a16="http://schemas.microsoft.com/office/drawing/2014/main" id="{CE976E31-1EA1-274A-A1AD-5915E61D3EEC}"/>
              </a:ext>
            </a:extLst>
          </p:cNvPr>
          <p:cNvSpPr/>
          <p:nvPr userDrawn="1"/>
        </p:nvSpPr>
        <p:spPr>
          <a:xfrm>
            <a:off x="10010233" y="0"/>
            <a:ext cx="2183586" cy="6858000"/>
          </a:xfrm>
          <a:prstGeom prst="rect">
            <a:avLst/>
          </a:prstGeom>
          <a:solidFill>
            <a:srgbClr val="FFD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F0BF8575-4955-BC4A-80DE-4BF637C59C7B}"/>
              </a:ext>
            </a:extLst>
          </p:cNvPr>
          <p:cNvPicPr>
            <a:picLocks noChangeAspect="1"/>
          </p:cNvPicPr>
          <p:nvPr userDrawn="1"/>
        </p:nvPicPr>
        <p:blipFill>
          <a:blip r:embed="rId3"/>
          <a:stretch>
            <a:fillRect/>
          </a:stretch>
        </p:blipFill>
        <p:spPr>
          <a:xfrm>
            <a:off x="10593240" y="0"/>
            <a:ext cx="1760572" cy="1842248"/>
          </a:xfrm>
          <a:prstGeom prst="rect">
            <a:avLst/>
          </a:prstGeom>
        </p:spPr>
      </p:pic>
    </p:spTree>
    <p:extLst>
      <p:ext uri="{BB962C8B-B14F-4D97-AF65-F5344CB8AC3E}">
        <p14:creationId xmlns:p14="http://schemas.microsoft.com/office/powerpoint/2010/main" val="269079267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68177DF-154E-A742-8FEF-9A9493EABE44}"/>
              </a:ext>
            </a:extLst>
          </p:cNvPr>
          <p:cNvPicPr>
            <a:picLocks noChangeAspect="1"/>
          </p:cNvPicPr>
          <p:nvPr userDrawn="1"/>
        </p:nvPicPr>
        <p:blipFill>
          <a:blip r:embed="rId2"/>
          <a:stretch>
            <a:fillRect/>
          </a:stretch>
        </p:blipFill>
        <p:spPr>
          <a:xfrm rot="5635519">
            <a:off x="434031" y="-748389"/>
            <a:ext cx="7756149" cy="8354779"/>
          </a:xfrm>
          <a:prstGeom prst="rect">
            <a:avLst/>
          </a:prstGeom>
        </p:spPr>
      </p:pic>
      <p:sp>
        <p:nvSpPr>
          <p:cNvPr id="7" name="Rectangle 6">
            <a:extLst>
              <a:ext uri="{FF2B5EF4-FFF2-40B4-BE49-F238E27FC236}">
                <a16:creationId xmlns:a16="http://schemas.microsoft.com/office/drawing/2014/main" id="{8FBC9DD3-2081-9D4A-BCDD-FD7DDC635932}"/>
              </a:ext>
            </a:extLst>
          </p:cNvPr>
          <p:cNvSpPr/>
          <p:nvPr userDrawn="1"/>
        </p:nvSpPr>
        <p:spPr>
          <a:xfrm>
            <a:off x="10010233" y="0"/>
            <a:ext cx="2183586" cy="6858000"/>
          </a:xfrm>
          <a:prstGeom prst="rect">
            <a:avLst/>
          </a:prstGeom>
          <a:solidFill>
            <a:srgbClr val="FFD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Placeholder 1">
            <a:extLst>
              <a:ext uri="{FF2B5EF4-FFF2-40B4-BE49-F238E27FC236}">
                <a16:creationId xmlns:a16="http://schemas.microsoft.com/office/drawing/2014/main" id="{C5886A02-1DE7-4D1F-812D-8E48DA31D9EE}"/>
              </a:ext>
            </a:extLst>
          </p:cNvPr>
          <p:cNvSpPr>
            <a:spLocks noGrp="1"/>
          </p:cNvSpPr>
          <p:nvPr>
            <p:ph type="title"/>
          </p:nvPr>
        </p:nvSpPr>
        <p:spPr>
          <a:xfrm>
            <a:off x="410400" y="345600"/>
            <a:ext cx="7858800" cy="3477600"/>
          </a:xfrm>
          <a:prstGeom prst="rect">
            <a:avLst/>
          </a:prstGeom>
        </p:spPr>
        <p:txBody>
          <a:bodyPr vert="horz" lIns="91440" tIns="45720" rIns="91440" bIns="45720" rtlCol="0" anchor="t" anchorCtr="0">
            <a:noAutofit/>
          </a:bodyPr>
          <a:lstStyle/>
          <a:p>
            <a:r>
              <a:rPr lang="en-US"/>
              <a:t>Click to edit Master title style</a:t>
            </a:r>
            <a:endParaRPr lang="en-US" dirty="0"/>
          </a:p>
        </p:txBody>
      </p:sp>
      <p:sp>
        <p:nvSpPr>
          <p:cNvPr id="9" name="Text Placeholder 2">
            <a:extLst>
              <a:ext uri="{FF2B5EF4-FFF2-40B4-BE49-F238E27FC236}">
                <a16:creationId xmlns:a16="http://schemas.microsoft.com/office/drawing/2014/main" id="{3BBAF8E8-6BD7-44A0-90FF-4167695E26AE}"/>
              </a:ext>
            </a:extLst>
          </p:cNvPr>
          <p:cNvSpPr>
            <a:spLocks noGrp="1"/>
          </p:cNvSpPr>
          <p:nvPr>
            <p:ph idx="1" hasCustomPrompt="1"/>
          </p:nvPr>
        </p:nvSpPr>
        <p:spPr>
          <a:xfrm>
            <a:off x="410400" y="6289200"/>
            <a:ext cx="4730400" cy="370800"/>
          </a:xfrm>
          <a:prstGeom prst="rect">
            <a:avLst/>
          </a:prstGeom>
        </p:spPr>
        <p:txBody>
          <a:bodyPr vert="horz" lIns="91440" tIns="45720" rIns="91440" bIns="45720" rtlCol="0">
            <a:normAutofit/>
          </a:bodyPr>
          <a:lstStyle/>
          <a:p>
            <a:pPr lvl="0"/>
            <a:r>
              <a:rPr lang="en-GB" dirty="0"/>
              <a:t>Secondary details go here</a:t>
            </a:r>
          </a:p>
        </p:txBody>
      </p:sp>
      <p:pic>
        <p:nvPicPr>
          <p:cNvPr id="2" name="Picture 1" descr="UNSW Sydney Logo">
            <a:extLst>
              <a:ext uri="{FF2B5EF4-FFF2-40B4-BE49-F238E27FC236}">
                <a16:creationId xmlns:a16="http://schemas.microsoft.com/office/drawing/2014/main" id="{16367954-2926-486A-95D7-D57A05D0A1ED}"/>
              </a:ext>
            </a:extLst>
          </p:cNvPr>
          <p:cNvPicPr>
            <a:picLocks noChangeAspect="1"/>
          </p:cNvPicPr>
          <p:nvPr userDrawn="1"/>
        </p:nvPicPr>
        <p:blipFill>
          <a:blip r:embed="rId3"/>
          <a:srcRect/>
          <a:stretch/>
        </p:blipFill>
        <p:spPr>
          <a:xfrm>
            <a:off x="10667151" y="5261593"/>
            <a:ext cx="1188000" cy="1240241"/>
          </a:xfrm>
          <a:prstGeom prst="rect">
            <a:avLst/>
          </a:prstGeom>
        </p:spPr>
      </p:pic>
    </p:spTree>
    <p:extLst>
      <p:ext uri="{BB962C8B-B14F-4D97-AF65-F5344CB8AC3E}">
        <p14:creationId xmlns:p14="http://schemas.microsoft.com/office/powerpoint/2010/main" val="69193056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7558CEE-1ED1-964F-9B8D-652B718B5899}"/>
              </a:ext>
            </a:extLst>
          </p:cNvPr>
          <p:cNvPicPr>
            <a:picLocks noChangeAspect="1"/>
          </p:cNvPicPr>
          <p:nvPr userDrawn="1"/>
        </p:nvPicPr>
        <p:blipFill>
          <a:blip r:embed="rId2"/>
          <a:stretch>
            <a:fillRect/>
          </a:stretch>
        </p:blipFill>
        <p:spPr>
          <a:xfrm rot="13462306">
            <a:off x="290281" y="727049"/>
            <a:ext cx="6021559" cy="8149660"/>
          </a:xfrm>
          <a:prstGeom prst="rect">
            <a:avLst/>
          </a:prstGeom>
        </p:spPr>
      </p:pic>
      <p:pic>
        <p:nvPicPr>
          <p:cNvPr id="8" name="Picture 7">
            <a:extLst>
              <a:ext uri="{FF2B5EF4-FFF2-40B4-BE49-F238E27FC236}">
                <a16:creationId xmlns:a16="http://schemas.microsoft.com/office/drawing/2014/main" id="{0D2CEE05-CF07-9444-A018-884AC63FF832}"/>
              </a:ext>
            </a:extLst>
          </p:cNvPr>
          <p:cNvPicPr>
            <a:picLocks noChangeAspect="1"/>
          </p:cNvPicPr>
          <p:nvPr userDrawn="1"/>
        </p:nvPicPr>
        <p:blipFill>
          <a:blip r:embed="rId3"/>
          <a:stretch>
            <a:fillRect/>
          </a:stretch>
        </p:blipFill>
        <p:spPr>
          <a:xfrm>
            <a:off x="304630" y="0"/>
            <a:ext cx="1760572" cy="1842248"/>
          </a:xfrm>
          <a:prstGeom prst="rect">
            <a:avLst/>
          </a:prstGeom>
        </p:spPr>
      </p:pic>
    </p:spTree>
    <p:extLst>
      <p:ext uri="{BB962C8B-B14F-4D97-AF65-F5344CB8AC3E}">
        <p14:creationId xmlns:p14="http://schemas.microsoft.com/office/powerpoint/2010/main" val="387741580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D52D8F1-025F-1B45-BD8A-D1664CE56EAC}"/>
              </a:ext>
            </a:extLst>
          </p:cNvPr>
          <p:cNvPicPr>
            <a:picLocks noChangeAspect="1"/>
          </p:cNvPicPr>
          <p:nvPr userDrawn="1"/>
        </p:nvPicPr>
        <p:blipFill>
          <a:blip r:embed="rId2"/>
          <a:stretch>
            <a:fillRect/>
          </a:stretch>
        </p:blipFill>
        <p:spPr>
          <a:xfrm>
            <a:off x="2273346" y="-446589"/>
            <a:ext cx="7124888" cy="7674796"/>
          </a:xfrm>
          <a:prstGeom prst="rect">
            <a:avLst/>
          </a:prstGeom>
        </p:spPr>
      </p:pic>
      <p:sp>
        <p:nvSpPr>
          <p:cNvPr id="8" name="Rectangle 7">
            <a:extLst>
              <a:ext uri="{FF2B5EF4-FFF2-40B4-BE49-F238E27FC236}">
                <a16:creationId xmlns:a16="http://schemas.microsoft.com/office/drawing/2014/main" id="{CE976E31-1EA1-274A-A1AD-5915E61D3EEC}"/>
              </a:ext>
            </a:extLst>
          </p:cNvPr>
          <p:cNvSpPr/>
          <p:nvPr userDrawn="1"/>
        </p:nvSpPr>
        <p:spPr>
          <a:xfrm>
            <a:off x="10010233" y="0"/>
            <a:ext cx="2183586" cy="6858000"/>
          </a:xfrm>
          <a:prstGeom prst="rect">
            <a:avLst/>
          </a:prstGeom>
          <a:solidFill>
            <a:srgbClr val="FFD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UNSW Sydney Logo">
            <a:extLst>
              <a:ext uri="{FF2B5EF4-FFF2-40B4-BE49-F238E27FC236}">
                <a16:creationId xmlns:a16="http://schemas.microsoft.com/office/drawing/2014/main" id="{F0BF8575-4955-BC4A-80DE-4BF637C59C7B}"/>
              </a:ext>
            </a:extLst>
          </p:cNvPr>
          <p:cNvPicPr>
            <a:picLocks noChangeAspect="1"/>
          </p:cNvPicPr>
          <p:nvPr userDrawn="1"/>
        </p:nvPicPr>
        <p:blipFill>
          <a:blip r:embed="rId3"/>
          <a:srcRect/>
          <a:stretch/>
        </p:blipFill>
        <p:spPr>
          <a:xfrm>
            <a:off x="10593240" y="522000"/>
            <a:ext cx="1188000" cy="1240241"/>
          </a:xfrm>
          <a:prstGeom prst="rect">
            <a:avLst/>
          </a:prstGeom>
        </p:spPr>
      </p:pic>
      <p:sp>
        <p:nvSpPr>
          <p:cNvPr id="10" name="Title Placeholder 1">
            <a:extLst>
              <a:ext uri="{FF2B5EF4-FFF2-40B4-BE49-F238E27FC236}">
                <a16:creationId xmlns:a16="http://schemas.microsoft.com/office/drawing/2014/main" id="{86AF8517-E0F0-4998-8AA8-25A0DD8EF33A}"/>
              </a:ext>
            </a:extLst>
          </p:cNvPr>
          <p:cNvSpPr>
            <a:spLocks noGrp="1"/>
          </p:cNvSpPr>
          <p:nvPr>
            <p:ph type="title"/>
          </p:nvPr>
        </p:nvSpPr>
        <p:spPr>
          <a:xfrm>
            <a:off x="410400" y="345600"/>
            <a:ext cx="7858800" cy="3477600"/>
          </a:xfrm>
          <a:prstGeom prst="rect">
            <a:avLst/>
          </a:prstGeom>
        </p:spPr>
        <p:txBody>
          <a:bodyPr vert="horz" lIns="91440" tIns="45720" rIns="91440" bIns="45720" rtlCol="0" anchor="t" anchorCtr="0">
            <a:noAutofit/>
          </a:bodyPr>
          <a:lstStyle/>
          <a:p>
            <a:r>
              <a:rPr lang="en-US"/>
              <a:t>Click to edit Master title style</a:t>
            </a:r>
            <a:endParaRPr lang="en-US" dirty="0"/>
          </a:p>
        </p:txBody>
      </p:sp>
      <p:sp>
        <p:nvSpPr>
          <p:cNvPr id="11" name="Text Placeholder 2">
            <a:extLst>
              <a:ext uri="{FF2B5EF4-FFF2-40B4-BE49-F238E27FC236}">
                <a16:creationId xmlns:a16="http://schemas.microsoft.com/office/drawing/2014/main" id="{D34C583A-86D7-4AD9-912C-AA86DC354559}"/>
              </a:ext>
            </a:extLst>
          </p:cNvPr>
          <p:cNvSpPr>
            <a:spLocks noGrp="1"/>
          </p:cNvSpPr>
          <p:nvPr>
            <p:ph idx="1" hasCustomPrompt="1"/>
          </p:nvPr>
        </p:nvSpPr>
        <p:spPr>
          <a:xfrm>
            <a:off x="410400" y="6289200"/>
            <a:ext cx="4730400" cy="370800"/>
          </a:xfrm>
          <a:prstGeom prst="rect">
            <a:avLst/>
          </a:prstGeom>
        </p:spPr>
        <p:txBody>
          <a:bodyPr vert="horz" lIns="91440" tIns="45720" rIns="91440" bIns="45720" rtlCol="0">
            <a:normAutofit/>
          </a:bodyPr>
          <a:lstStyle/>
          <a:p>
            <a:pPr lvl="0"/>
            <a:r>
              <a:rPr lang="en-GB" dirty="0"/>
              <a:t>Secondary details go here</a:t>
            </a:r>
          </a:p>
        </p:txBody>
      </p:sp>
    </p:spTree>
    <p:extLst>
      <p:ext uri="{BB962C8B-B14F-4D97-AF65-F5344CB8AC3E}">
        <p14:creationId xmlns:p14="http://schemas.microsoft.com/office/powerpoint/2010/main" val="331960562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68177DF-154E-A742-8FEF-9A9493EABE44}"/>
              </a:ext>
            </a:extLst>
          </p:cNvPr>
          <p:cNvPicPr>
            <a:picLocks noChangeAspect="1"/>
          </p:cNvPicPr>
          <p:nvPr userDrawn="1"/>
        </p:nvPicPr>
        <p:blipFill>
          <a:blip r:embed="rId2"/>
          <a:stretch>
            <a:fillRect/>
          </a:stretch>
        </p:blipFill>
        <p:spPr>
          <a:xfrm rot="5635519">
            <a:off x="434031" y="-748389"/>
            <a:ext cx="7756149" cy="8354779"/>
          </a:xfrm>
          <a:prstGeom prst="rect">
            <a:avLst/>
          </a:prstGeom>
        </p:spPr>
      </p:pic>
      <p:sp>
        <p:nvSpPr>
          <p:cNvPr id="7" name="Rectangle 6">
            <a:extLst>
              <a:ext uri="{FF2B5EF4-FFF2-40B4-BE49-F238E27FC236}">
                <a16:creationId xmlns:a16="http://schemas.microsoft.com/office/drawing/2014/main" id="{8FBC9DD3-2081-9D4A-BCDD-FD7DDC635932}"/>
              </a:ext>
            </a:extLst>
          </p:cNvPr>
          <p:cNvSpPr/>
          <p:nvPr userDrawn="1"/>
        </p:nvSpPr>
        <p:spPr>
          <a:xfrm>
            <a:off x="10010233" y="0"/>
            <a:ext cx="2183586" cy="6858000"/>
          </a:xfrm>
          <a:prstGeom prst="rect">
            <a:avLst/>
          </a:prstGeom>
          <a:solidFill>
            <a:srgbClr val="FFD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Placeholder 1">
            <a:extLst>
              <a:ext uri="{FF2B5EF4-FFF2-40B4-BE49-F238E27FC236}">
                <a16:creationId xmlns:a16="http://schemas.microsoft.com/office/drawing/2014/main" id="{C5886A02-1DE7-4D1F-812D-8E48DA31D9EE}"/>
              </a:ext>
            </a:extLst>
          </p:cNvPr>
          <p:cNvSpPr>
            <a:spLocks noGrp="1"/>
          </p:cNvSpPr>
          <p:nvPr>
            <p:ph type="title"/>
          </p:nvPr>
        </p:nvSpPr>
        <p:spPr>
          <a:xfrm>
            <a:off x="410400" y="345600"/>
            <a:ext cx="7858800" cy="3477600"/>
          </a:xfrm>
          <a:prstGeom prst="rect">
            <a:avLst/>
          </a:prstGeom>
        </p:spPr>
        <p:txBody>
          <a:bodyPr vert="horz" lIns="91440" tIns="45720" rIns="91440" bIns="45720" rtlCol="0" anchor="t" anchorCtr="0">
            <a:noAutofit/>
          </a:bodyPr>
          <a:lstStyle/>
          <a:p>
            <a:r>
              <a:rPr lang="en-US"/>
              <a:t>Click to edit Master title style</a:t>
            </a:r>
            <a:endParaRPr lang="en-US" dirty="0"/>
          </a:p>
        </p:txBody>
      </p:sp>
      <p:sp>
        <p:nvSpPr>
          <p:cNvPr id="9" name="Text Placeholder 2">
            <a:extLst>
              <a:ext uri="{FF2B5EF4-FFF2-40B4-BE49-F238E27FC236}">
                <a16:creationId xmlns:a16="http://schemas.microsoft.com/office/drawing/2014/main" id="{3BBAF8E8-6BD7-44A0-90FF-4167695E26AE}"/>
              </a:ext>
            </a:extLst>
          </p:cNvPr>
          <p:cNvSpPr>
            <a:spLocks noGrp="1"/>
          </p:cNvSpPr>
          <p:nvPr>
            <p:ph idx="1" hasCustomPrompt="1"/>
          </p:nvPr>
        </p:nvSpPr>
        <p:spPr>
          <a:xfrm>
            <a:off x="410400" y="6289200"/>
            <a:ext cx="4730400" cy="370800"/>
          </a:xfrm>
          <a:prstGeom prst="rect">
            <a:avLst/>
          </a:prstGeom>
        </p:spPr>
        <p:txBody>
          <a:bodyPr vert="horz" lIns="91440" tIns="45720" rIns="91440" bIns="45720" rtlCol="0">
            <a:normAutofit/>
          </a:bodyPr>
          <a:lstStyle/>
          <a:p>
            <a:pPr lvl="0"/>
            <a:r>
              <a:rPr lang="en-GB" dirty="0"/>
              <a:t>Secondary details go here</a:t>
            </a:r>
          </a:p>
        </p:txBody>
      </p:sp>
      <p:pic>
        <p:nvPicPr>
          <p:cNvPr id="2" name="Picture 1" descr="UNSW Sydney Logo">
            <a:extLst>
              <a:ext uri="{FF2B5EF4-FFF2-40B4-BE49-F238E27FC236}">
                <a16:creationId xmlns:a16="http://schemas.microsoft.com/office/drawing/2014/main" id="{16367954-2926-486A-95D7-D57A05D0A1ED}"/>
              </a:ext>
            </a:extLst>
          </p:cNvPr>
          <p:cNvPicPr>
            <a:picLocks noChangeAspect="1"/>
          </p:cNvPicPr>
          <p:nvPr userDrawn="1"/>
        </p:nvPicPr>
        <p:blipFill>
          <a:blip r:embed="rId3"/>
          <a:srcRect/>
          <a:stretch/>
        </p:blipFill>
        <p:spPr>
          <a:xfrm>
            <a:off x="10667151" y="5261593"/>
            <a:ext cx="1188000" cy="1240241"/>
          </a:xfrm>
          <a:prstGeom prst="rect">
            <a:avLst/>
          </a:prstGeom>
        </p:spPr>
      </p:pic>
    </p:spTree>
    <p:extLst>
      <p:ext uri="{BB962C8B-B14F-4D97-AF65-F5344CB8AC3E}">
        <p14:creationId xmlns:p14="http://schemas.microsoft.com/office/powerpoint/2010/main" val="318683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AED8B6A-BF3C-3841-AC68-EA4F713AC1D1}"/>
              </a:ext>
            </a:extLst>
          </p:cNvPr>
          <p:cNvSpPr/>
          <p:nvPr userDrawn="1"/>
        </p:nvSpPr>
        <p:spPr>
          <a:xfrm rot="5400000">
            <a:off x="8353696" y="3019698"/>
            <a:ext cx="6858002" cy="818606"/>
          </a:xfrm>
          <a:prstGeom prst="rect">
            <a:avLst/>
          </a:prstGeom>
          <a:solidFill>
            <a:srgbClr val="FFD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picture containing food&#10;&#10;Description automatically generated">
            <a:extLst>
              <a:ext uri="{FF2B5EF4-FFF2-40B4-BE49-F238E27FC236}">
                <a16:creationId xmlns:a16="http://schemas.microsoft.com/office/drawing/2014/main" id="{EE841588-FE80-8546-B792-1230E5F174B2}"/>
              </a:ext>
            </a:extLst>
          </p:cNvPr>
          <p:cNvPicPr>
            <a:picLocks noChangeAspect="1"/>
          </p:cNvPicPr>
          <p:nvPr userDrawn="1"/>
        </p:nvPicPr>
        <p:blipFill>
          <a:blip r:embed="rId2"/>
          <a:stretch>
            <a:fillRect/>
          </a:stretch>
        </p:blipFill>
        <p:spPr>
          <a:xfrm>
            <a:off x="11507848" y="6139545"/>
            <a:ext cx="598270" cy="701040"/>
          </a:xfrm>
          <a:prstGeom prst="rect">
            <a:avLst/>
          </a:prstGeom>
        </p:spPr>
      </p:pic>
      <p:sp>
        <p:nvSpPr>
          <p:cNvPr id="4" name="Title Placeholder 1">
            <a:extLst>
              <a:ext uri="{FF2B5EF4-FFF2-40B4-BE49-F238E27FC236}">
                <a16:creationId xmlns:a16="http://schemas.microsoft.com/office/drawing/2014/main" id="{46DAC5EE-7BE5-1B40-BC41-0FDC4D317D77}"/>
              </a:ext>
            </a:extLst>
          </p:cNvPr>
          <p:cNvSpPr>
            <a:spLocks noGrp="1"/>
          </p:cNvSpPr>
          <p:nvPr>
            <p:ph type="title"/>
          </p:nvPr>
        </p:nvSpPr>
        <p:spPr>
          <a:xfrm>
            <a:off x="838200" y="365125"/>
            <a:ext cx="10293626" cy="1325563"/>
          </a:xfrm>
          <a:prstGeom prst="rect">
            <a:avLst/>
          </a:prstGeom>
        </p:spPr>
        <p:txBody>
          <a:bodyPr vert="horz" lIns="91440" tIns="45720" rIns="91440" bIns="45720" rtlCol="0" anchor="ctr">
            <a:normAutofit/>
          </a:bodyPr>
          <a:lstStyle>
            <a:lvl1pPr>
              <a:defRPr>
                <a:latin typeface="Arial" panose="020B0604020202020204" pitchFamily="34" charset="0"/>
                <a:ea typeface="Roboto" panose="02000000000000000000" pitchFamily="2" charset="0"/>
                <a:cs typeface="Arial" panose="020B0604020202020204" pitchFamily="34" charset="0"/>
              </a:defRPr>
            </a:lvl1pPr>
          </a:lstStyle>
          <a:p>
            <a:r>
              <a:rPr lang="en-GB"/>
              <a:t>Click to edit Master title style</a:t>
            </a:r>
            <a:endParaRPr lang="en-US"/>
          </a:p>
        </p:txBody>
      </p:sp>
      <p:sp>
        <p:nvSpPr>
          <p:cNvPr id="5" name="Text Placeholder 2">
            <a:extLst>
              <a:ext uri="{FF2B5EF4-FFF2-40B4-BE49-F238E27FC236}">
                <a16:creationId xmlns:a16="http://schemas.microsoft.com/office/drawing/2014/main" id="{A962FD98-3A3B-ED4A-B5A0-270006582ACA}"/>
              </a:ext>
            </a:extLst>
          </p:cNvPr>
          <p:cNvSpPr>
            <a:spLocks noGrp="1"/>
          </p:cNvSpPr>
          <p:nvPr>
            <p:ph idx="1"/>
          </p:nvPr>
        </p:nvSpPr>
        <p:spPr>
          <a:xfrm>
            <a:off x="838200" y="1825625"/>
            <a:ext cx="10293626" cy="4351338"/>
          </a:xfrm>
          <a:prstGeom prst="rect">
            <a:avLst/>
          </a:prstGeom>
        </p:spPr>
        <p:txBody>
          <a:bodyPr vert="horz" lIns="91440" tIns="45720" rIns="91440" bIns="45720" rtlCol="0">
            <a:normAutofit/>
          </a:bodyPr>
          <a:lstStyle>
            <a:lvl1pPr>
              <a:defRPr>
                <a:latin typeface="Arial" panose="020B0604020202020204" pitchFamily="34" charset="0"/>
                <a:ea typeface="Roboto" panose="02000000000000000000" pitchFamily="2" charset="0"/>
                <a:cs typeface="Arial" panose="020B0604020202020204" pitchFamily="34" charset="0"/>
              </a:defRPr>
            </a:lvl1pPr>
            <a:lvl2pPr>
              <a:defRPr>
                <a:latin typeface="Arial" panose="020B0604020202020204" pitchFamily="34" charset="0"/>
                <a:ea typeface="Roboto" panose="02000000000000000000" pitchFamily="2" charset="0"/>
                <a:cs typeface="Arial" panose="020B0604020202020204" pitchFamily="34" charset="0"/>
              </a:defRPr>
            </a:lvl2pPr>
            <a:lvl3pPr>
              <a:defRPr>
                <a:latin typeface="Arial" panose="020B0604020202020204" pitchFamily="34" charset="0"/>
                <a:ea typeface="Roboto" panose="02000000000000000000" pitchFamily="2" charset="0"/>
                <a:cs typeface="Arial" panose="020B0604020202020204" pitchFamily="34" charset="0"/>
              </a:defRPr>
            </a:lvl3pPr>
            <a:lvl4pPr>
              <a:defRPr>
                <a:latin typeface="Arial" panose="020B0604020202020204" pitchFamily="34" charset="0"/>
                <a:ea typeface="Roboto" panose="02000000000000000000" pitchFamily="2" charset="0"/>
                <a:cs typeface="Arial" panose="020B0604020202020204" pitchFamily="34" charset="0"/>
              </a:defRPr>
            </a:lvl4pPr>
            <a:lvl5pPr>
              <a:defRPr>
                <a:latin typeface="Arial" panose="020B0604020202020204" pitchFamily="34" charset="0"/>
                <a:ea typeface="Roboto" panose="02000000000000000000" pitchFamily="2" charset="0"/>
                <a:cs typeface="Arial" panose="020B060402020202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14727239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F9CB962-B705-314A-93E0-7EFEF584C6D7}"/>
              </a:ext>
            </a:extLst>
          </p:cNvPr>
          <p:cNvSpPr/>
          <p:nvPr userDrawn="1"/>
        </p:nvSpPr>
        <p:spPr>
          <a:xfrm>
            <a:off x="1" y="1"/>
            <a:ext cx="5543550" cy="6858000"/>
          </a:xfrm>
          <a:prstGeom prst="rect">
            <a:avLst/>
          </a:prstGeom>
          <a:solidFill>
            <a:srgbClr val="FFD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508A4A11-68D0-0342-99AF-D474A68AB20A}"/>
              </a:ext>
            </a:extLst>
          </p:cNvPr>
          <p:cNvPicPr>
            <a:picLocks noChangeAspect="1"/>
          </p:cNvPicPr>
          <p:nvPr userDrawn="1"/>
        </p:nvPicPr>
        <p:blipFill>
          <a:blip r:embed="rId2"/>
          <a:stretch>
            <a:fillRect/>
          </a:stretch>
        </p:blipFill>
        <p:spPr>
          <a:xfrm rot="2999759">
            <a:off x="1292068" y="-612610"/>
            <a:ext cx="5135041" cy="7002330"/>
          </a:xfrm>
          <a:prstGeom prst="rect">
            <a:avLst/>
          </a:prstGeom>
        </p:spPr>
      </p:pic>
      <p:sp>
        <p:nvSpPr>
          <p:cNvPr id="5" name="Title Placeholder 1">
            <a:extLst>
              <a:ext uri="{FF2B5EF4-FFF2-40B4-BE49-F238E27FC236}">
                <a16:creationId xmlns:a16="http://schemas.microsoft.com/office/drawing/2014/main" id="{731F86E2-22A6-454C-8159-2DC19FE6F9E2}"/>
              </a:ext>
            </a:extLst>
          </p:cNvPr>
          <p:cNvSpPr>
            <a:spLocks noGrp="1"/>
          </p:cNvSpPr>
          <p:nvPr>
            <p:ph type="title"/>
          </p:nvPr>
        </p:nvSpPr>
        <p:spPr>
          <a:xfrm>
            <a:off x="410400" y="345600"/>
            <a:ext cx="4812231" cy="4956162"/>
          </a:xfrm>
          <a:prstGeom prst="rect">
            <a:avLst/>
          </a:prstGeom>
        </p:spPr>
        <p:txBody>
          <a:bodyPr vert="horz" lIns="91440" tIns="45720" rIns="91440" bIns="45720" rtlCol="0" anchor="t" anchorCtr="0">
            <a:noAutofit/>
          </a:bodyPr>
          <a:lstStyle/>
          <a:p>
            <a:r>
              <a:rPr lang="en-US"/>
              <a:t>Click to edit Master title style</a:t>
            </a:r>
            <a:endParaRPr lang="en-US" dirty="0"/>
          </a:p>
        </p:txBody>
      </p:sp>
      <p:sp>
        <p:nvSpPr>
          <p:cNvPr id="6" name="Text Placeholder 2">
            <a:extLst>
              <a:ext uri="{FF2B5EF4-FFF2-40B4-BE49-F238E27FC236}">
                <a16:creationId xmlns:a16="http://schemas.microsoft.com/office/drawing/2014/main" id="{B5638188-B406-48E0-8C3F-15ACD21F3DC5}"/>
              </a:ext>
            </a:extLst>
          </p:cNvPr>
          <p:cNvSpPr>
            <a:spLocks noGrp="1"/>
          </p:cNvSpPr>
          <p:nvPr>
            <p:ph idx="1" hasCustomPrompt="1"/>
          </p:nvPr>
        </p:nvSpPr>
        <p:spPr>
          <a:xfrm>
            <a:off x="5598000" y="5011200"/>
            <a:ext cx="4730400" cy="370800"/>
          </a:xfrm>
          <a:prstGeom prst="rect">
            <a:avLst/>
          </a:prstGeom>
        </p:spPr>
        <p:txBody>
          <a:bodyPr vert="horz" lIns="91440" tIns="45720" rIns="91440" bIns="45720" rtlCol="0">
            <a:normAutofit/>
          </a:bodyPr>
          <a:lstStyle/>
          <a:p>
            <a:pPr lvl="0"/>
            <a:r>
              <a:rPr lang="en-GB" dirty="0"/>
              <a:t>Secondary details go here</a:t>
            </a:r>
          </a:p>
        </p:txBody>
      </p:sp>
      <p:sp>
        <p:nvSpPr>
          <p:cNvPr id="3" name="Picture Placeholder 2">
            <a:extLst>
              <a:ext uri="{FF2B5EF4-FFF2-40B4-BE49-F238E27FC236}">
                <a16:creationId xmlns:a16="http://schemas.microsoft.com/office/drawing/2014/main" id="{2990D705-58F1-4621-96D0-F0B963892461}"/>
              </a:ext>
            </a:extLst>
          </p:cNvPr>
          <p:cNvSpPr>
            <a:spLocks noGrp="1"/>
          </p:cNvSpPr>
          <p:nvPr>
            <p:ph type="pic" sz="quarter" idx="10"/>
          </p:nvPr>
        </p:nvSpPr>
        <p:spPr>
          <a:xfrm>
            <a:off x="5543550" y="-1"/>
            <a:ext cx="6663600" cy="5011200"/>
          </a:xfrm>
        </p:spPr>
        <p:txBody>
          <a:bodyPr/>
          <a:lstStyle/>
          <a:p>
            <a:r>
              <a:rPr lang="en-US"/>
              <a:t>Click icon to add picture</a:t>
            </a:r>
            <a:endParaRPr lang="en-AU"/>
          </a:p>
        </p:txBody>
      </p:sp>
      <p:pic>
        <p:nvPicPr>
          <p:cNvPr id="2" name="Picture 1" descr="UNSW Sydney Logo">
            <a:extLst>
              <a:ext uri="{FF2B5EF4-FFF2-40B4-BE49-F238E27FC236}">
                <a16:creationId xmlns:a16="http://schemas.microsoft.com/office/drawing/2014/main" id="{87B7DB84-DBF6-43D5-A225-64A86E32A4E9}"/>
              </a:ext>
            </a:extLst>
          </p:cNvPr>
          <p:cNvPicPr>
            <a:picLocks noChangeAspect="1"/>
          </p:cNvPicPr>
          <p:nvPr userDrawn="1"/>
        </p:nvPicPr>
        <p:blipFill>
          <a:blip r:embed="rId3"/>
          <a:srcRect/>
          <a:stretch/>
        </p:blipFill>
        <p:spPr>
          <a:xfrm>
            <a:off x="412071" y="5320585"/>
            <a:ext cx="1188000" cy="1240241"/>
          </a:xfrm>
          <a:prstGeom prst="rect">
            <a:avLst/>
          </a:prstGeom>
        </p:spPr>
      </p:pic>
    </p:spTree>
    <p:extLst>
      <p:ext uri="{BB962C8B-B14F-4D97-AF65-F5344CB8AC3E}">
        <p14:creationId xmlns:p14="http://schemas.microsoft.com/office/powerpoint/2010/main" val="348136247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1D9F833-BA4F-E348-9506-0D3D621C75CA}"/>
              </a:ext>
            </a:extLst>
          </p:cNvPr>
          <p:cNvSpPr/>
          <p:nvPr userDrawn="1"/>
        </p:nvSpPr>
        <p:spPr>
          <a:xfrm>
            <a:off x="6740525" y="1"/>
            <a:ext cx="5453294" cy="5015750"/>
          </a:xfrm>
          <a:prstGeom prst="rect">
            <a:avLst/>
          </a:prstGeom>
          <a:solidFill>
            <a:srgbClr val="FFD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Placeholder 1">
            <a:extLst>
              <a:ext uri="{FF2B5EF4-FFF2-40B4-BE49-F238E27FC236}">
                <a16:creationId xmlns:a16="http://schemas.microsoft.com/office/drawing/2014/main" id="{A531F2A4-2E25-476F-BA2C-2F1534A5AE17}"/>
              </a:ext>
            </a:extLst>
          </p:cNvPr>
          <p:cNvSpPr>
            <a:spLocks noGrp="1"/>
          </p:cNvSpPr>
          <p:nvPr>
            <p:ph type="title"/>
          </p:nvPr>
        </p:nvSpPr>
        <p:spPr>
          <a:xfrm>
            <a:off x="6840000" y="0"/>
            <a:ext cx="5353819" cy="5015751"/>
          </a:xfrm>
          <a:prstGeom prst="rect">
            <a:avLst/>
          </a:prstGeom>
        </p:spPr>
        <p:txBody>
          <a:bodyPr vert="horz" lIns="91440" tIns="45720" rIns="91440" bIns="45720" rtlCol="0" anchor="t" anchorCtr="0">
            <a:noAutofit/>
          </a:bodyPr>
          <a:lstStyle/>
          <a:p>
            <a:r>
              <a:rPr lang="en-US"/>
              <a:t>Click to edit Master title style</a:t>
            </a:r>
            <a:endParaRPr lang="en-US" dirty="0"/>
          </a:p>
        </p:txBody>
      </p:sp>
      <p:sp>
        <p:nvSpPr>
          <p:cNvPr id="5" name="Text Placeholder 2">
            <a:extLst>
              <a:ext uri="{FF2B5EF4-FFF2-40B4-BE49-F238E27FC236}">
                <a16:creationId xmlns:a16="http://schemas.microsoft.com/office/drawing/2014/main" id="{101CB2D6-9770-4776-A129-B761AA34E3CD}"/>
              </a:ext>
            </a:extLst>
          </p:cNvPr>
          <p:cNvSpPr>
            <a:spLocks noGrp="1"/>
          </p:cNvSpPr>
          <p:nvPr>
            <p:ph idx="1" hasCustomPrompt="1"/>
          </p:nvPr>
        </p:nvSpPr>
        <p:spPr>
          <a:xfrm>
            <a:off x="205200" y="5169600"/>
            <a:ext cx="4730400" cy="370800"/>
          </a:xfrm>
          <a:prstGeom prst="rect">
            <a:avLst/>
          </a:prstGeom>
        </p:spPr>
        <p:txBody>
          <a:bodyPr vert="horz" lIns="91440" tIns="45720" rIns="91440" bIns="45720" rtlCol="0">
            <a:normAutofit/>
          </a:bodyPr>
          <a:lstStyle/>
          <a:p>
            <a:pPr lvl="0"/>
            <a:r>
              <a:rPr lang="en-GB" dirty="0"/>
              <a:t>Secondary details go here</a:t>
            </a:r>
          </a:p>
        </p:txBody>
      </p:sp>
      <p:sp>
        <p:nvSpPr>
          <p:cNvPr id="6" name="Picture Placeholder 2">
            <a:extLst>
              <a:ext uri="{FF2B5EF4-FFF2-40B4-BE49-F238E27FC236}">
                <a16:creationId xmlns:a16="http://schemas.microsoft.com/office/drawing/2014/main" id="{93161D9F-A3DE-495E-AC64-CC914469DD45}"/>
              </a:ext>
            </a:extLst>
          </p:cNvPr>
          <p:cNvSpPr>
            <a:spLocks noGrp="1"/>
          </p:cNvSpPr>
          <p:nvPr>
            <p:ph type="pic" sz="quarter" idx="10"/>
          </p:nvPr>
        </p:nvSpPr>
        <p:spPr>
          <a:xfrm>
            <a:off x="-1" y="4551"/>
            <a:ext cx="6740525" cy="5011200"/>
          </a:xfrm>
        </p:spPr>
        <p:txBody>
          <a:bodyPr/>
          <a:lstStyle/>
          <a:p>
            <a:r>
              <a:rPr lang="en-US"/>
              <a:t>Click icon to add picture</a:t>
            </a:r>
            <a:endParaRPr lang="en-AU"/>
          </a:p>
        </p:txBody>
      </p:sp>
      <p:pic>
        <p:nvPicPr>
          <p:cNvPr id="2" name="Picture 1" descr="UNSW Sydney Logo">
            <a:extLst>
              <a:ext uri="{FF2B5EF4-FFF2-40B4-BE49-F238E27FC236}">
                <a16:creationId xmlns:a16="http://schemas.microsoft.com/office/drawing/2014/main" id="{FF675AE0-8F62-485C-BF3D-6598839BADFF}"/>
              </a:ext>
            </a:extLst>
          </p:cNvPr>
          <p:cNvPicPr>
            <a:picLocks noChangeAspect="1"/>
          </p:cNvPicPr>
          <p:nvPr userDrawn="1"/>
        </p:nvPicPr>
        <p:blipFill>
          <a:blip r:embed="rId2"/>
          <a:srcRect/>
          <a:stretch/>
        </p:blipFill>
        <p:spPr>
          <a:xfrm>
            <a:off x="10735975" y="5300921"/>
            <a:ext cx="1188000" cy="1240241"/>
          </a:xfrm>
          <a:prstGeom prst="rect">
            <a:avLst/>
          </a:prstGeom>
        </p:spPr>
      </p:pic>
    </p:spTree>
    <p:extLst>
      <p:ext uri="{BB962C8B-B14F-4D97-AF65-F5344CB8AC3E}">
        <p14:creationId xmlns:p14="http://schemas.microsoft.com/office/powerpoint/2010/main" val="361942945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1E16058-FC97-C34C-A94D-1AEBA1319CEF}"/>
              </a:ext>
            </a:extLst>
          </p:cNvPr>
          <p:cNvSpPr/>
          <p:nvPr userDrawn="1"/>
        </p:nvSpPr>
        <p:spPr>
          <a:xfrm>
            <a:off x="0" y="1"/>
            <a:ext cx="12191999" cy="5000624"/>
          </a:xfrm>
          <a:prstGeom prst="rect">
            <a:avLst/>
          </a:prstGeom>
          <a:solidFill>
            <a:srgbClr val="FFD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Picture 11">
            <a:extLst>
              <a:ext uri="{FF2B5EF4-FFF2-40B4-BE49-F238E27FC236}">
                <a16:creationId xmlns:a16="http://schemas.microsoft.com/office/drawing/2014/main" id="{F3731078-F8F9-874A-9D19-CFDFD455C9CE}"/>
              </a:ext>
            </a:extLst>
          </p:cNvPr>
          <p:cNvPicPr>
            <a:picLocks noChangeAspect="1"/>
          </p:cNvPicPr>
          <p:nvPr userDrawn="1"/>
        </p:nvPicPr>
        <p:blipFill>
          <a:blip r:embed="rId2"/>
          <a:stretch>
            <a:fillRect/>
          </a:stretch>
        </p:blipFill>
        <p:spPr>
          <a:xfrm rot="2597677">
            <a:off x="2348756" y="-999555"/>
            <a:ext cx="7882815" cy="9308122"/>
          </a:xfrm>
          <a:prstGeom prst="rect">
            <a:avLst/>
          </a:prstGeom>
        </p:spPr>
      </p:pic>
      <p:sp>
        <p:nvSpPr>
          <p:cNvPr id="5" name="Title Placeholder 1">
            <a:extLst>
              <a:ext uri="{FF2B5EF4-FFF2-40B4-BE49-F238E27FC236}">
                <a16:creationId xmlns:a16="http://schemas.microsoft.com/office/drawing/2014/main" id="{2D2519EB-A5E4-4600-B620-DAE568D00CAB}"/>
              </a:ext>
            </a:extLst>
          </p:cNvPr>
          <p:cNvSpPr>
            <a:spLocks noGrp="1"/>
          </p:cNvSpPr>
          <p:nvPr>
            <p:ph type="title"/>
          </p:nvPr>
        </p:nvSpPr>
        <p:spPr>
          <a:xfrm>
            <a:off x="410400" y="3211200"/>
            <a:ext cx="11268000" cy="1785600"/>
          </a:xfrm>
          <a:prstGeom prst="rect">
            <a:avLst/>
          </a:prstGeom>
        </p:spPr>
        <p:txBody>
          <a:bodyPr vert="horz" lIns="91440" tIns="45720" rIns="91440" bIns="45720" rtlCol="0" anchor="t" anchorCtr="0">
            <a:noAutofit/>
          </a:bodyPr>
          <a:lstStyle/>
          <a:p>
            <a:r>
              <a:rPr lang="en-US"/>
              <a:t>Click to edit Master title style</a:t>
            </a:r>
            <a:endParaRPr lang="en-US" dirty="0"/>
          </a:p>
        </p:txBody>
      </p:sp>
      <p:sp>
        <p:nvSpPr>
          <p:cNvPr id="6" name="Text Placeholder 2">
            <a:extLst>
              <a:ext uri="{FF2B5EF4-FFF2-40B4-BE49-F238E27FC236}">
                <a16:creationId xmlns:a16="http://schemas.microsoft.com/office/drawing/2014/main" id="{D58515C2-9BB5-4C9A-BBC5-7F4A491DD6EC}"/>
              </a:ext>
            </a:extLst>
          </p:cNvPr>
          <p:cNvSpPr>
            <a:spLocks noGrp="1"/>
          </p:cNvSpPr>
          <p:nvPr>
            <p:ph idx="1" hasCustomPrompt="1"/>
          </p:nvPr>
        </p:nvSpPr>
        <p:spPr>
          <a:xfrm>
            <a:off x="410400" y="6289200"/>
            <a:ext cx="4730400" cy="370800"/>
          </a:xfrm>
          <a:prstGeom prst="rect">
            <a:avLst/>
          </a:prstGeom>
        </p:spPr>
        <p:txBody>
          <a:bodyPr vert="horz" lIns="91440" tIns="45720" rIns="91440" bIns="45720" rtlCol="0">
            <a:normAutofit/>
          </a:bodyPr>
          <a:lstStyle/>
          <a:p>
            <a:pPr lvl="0"/>
            <a:r>
              <a:rPr lang="en-GB" dirty="0"/>
              <a:t>Secondary details go here</a:t>
            </a:r>
          </a:p>
        </p:txBody>
      </p:sp>
      <p:pic>
        <p:nvPicPr>
          <p:cNvPr id="2" name="Picture 1" descr="UNSW Sydney Logo">
            <a:extLst>
              <a:ext uri="{FF2B5EF4-FFF2-40B4-BE49-F238E27FC236}">
                <a16:creationId xmlns:a16="http://schemas.microsoft.com/office/drawing/2014/main" id="{21B83991-6CB1-46A6-A70E-59562F1A4541}"/>
              </a:ext>
            </a:extLst>
          </p:cNvPr>
          <p:cNvPicPr>
            <a:picLocks noChangeAspect="1"/>
          </p:cNvPicPr>
          <p:nvPr userDrawn="1"/>
        </p:nvPicPr>
        <p:blipFill>
          <a:blip r:embed="rId3"/>
          <a:srcRect/>
          <a:stretch/>
        </p:blipFill>
        <p:spPr>
          <a:xfrm>
            <a:off x="10735975" y="5300921"/>
            <a:ext cx="1188000" cy="1240241"/>
          </a:xfrm>
          <a:prstGeom prst="rect">
            <a:avLst/>
          </a:prstGeom>
        </p:spPr>
      </p:pic>
    </p:spTree>
    <p:extLst>
      <p:ext uri="{BB962C8B-B14F-4D97-AF65-F5344CB8AC3E}">
        <p14:creationId xmlns:p14="http://schemas.microsoft.com/office/powerpoint/2010/main" val="67865848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7558CEE-1ED1-964F-9B8D-652B718B5899}"/>
              </a:ext>
            </a:extLst>
          </p:cNvPr>
          <p:cNvPicPr>
            <a:picLocks noChangeAspect="1"/>
          </p:cNvPicPr>
          <p:nvPr userDrawn="1"/>
        </p:nvPicPr>
        <p:blipFill>
          <a:blip r:embed="rId2"/>
          <a:stretch>
            <a:fillRect/>
          </a:stretch>
        </p:blipFill>
        <p:spPr>
          <a:xfrm rot="13462306">
            <a:off x="290281" y="727049"/>
            <a:ext cx="6021559" cy="8149660"/>
          </a:xfrm>
          <a:prstGeom prst="rect">
            <a:avLst/>
          </a:prstGeom>
        </p:spPr>
      </p:pic>
      <p:sp>
        <p:nvSpPr>
          <p:cNvPr id="4" name="Title Placeholder 1">
            <a:extLst>
              <a:ext uri="{FF2B5EF4-FFF2-40B4-BE49-F238E27FC236}">
                <a16:creationId xmlns:a16="http://schemas.microsoft.com/office/drawing/2014/main" id="{9EC0BA0E-E5B8-41F6-813F-C9A458BE6C3D}"/>
              </a:ext>
            </a:extLst>
          </p:cNvPr>
          <p:cNvSpPr>
            <a:spLocks noGrp="1"/>
          </p:cNvSpPr>
          <p:nvPr>
            <p:ph type="title"/>
          </p:nvPr>
        </p:nvSpPr>
        <p:spPr>
          <a:xfrm>
            <a:off x="410400" y="2624400"/>
            <a:ext cx="6244621" cy="2556000"/>
          </a:xfrm>
          <a:prstGeom prst="rect">
            <a:avLst/>
          </a:prstGeom>
        </p:spPr>
        <p:txBody>
          <a:bodyPr vert="horz" lIns="91440" tIns="45720" rIns="91440" bIns="45720" rtlCol="0" anchor="t" anchorCtr="0">
            <a:noAutofit/>
          </a:bodyPr>
          <a:lstStyle>
            <a:lvl1pPr>
              <a:defRPr sz="8000"/>
            </a:lvl1pPr>
          </a:lstStyle>
          <a:p>
            <a:r>
              <a:rPr lang="en-US"/>
              <a:t>Click to edit Master title style</a:t>
            </a:r>
            <a:endParaRPr lang="en-US" dirty="0"/>
          </a:p>
        </p:txBody>
      </p:sp>
      <p:sp>
        <p:nvSpPr>
          <p:cNvPr id="5" name="Text Placeholder 2">
            <a:extLst>
              <a:ext uri="{FF2B5EF4-FFF2-40B4-BE49-F238E27FC236}">
                <a16:creationId xmlns:a16="http://schemas.microsoft.com/office/drawing/2014/main" id="{92413593-DCD0-42A0-AE48-665AD86AE6DD}"/>
              </a:ext>
            </a:extLst>
          </p:cNvPr>
          <p:cNvSpPr>
            <a:spLocks noGrp="1"/>
          </p:cNvSpPr>
          <p:nvPr>
            <p:ph idx="1" hasCustomPrompt="1"/>
          </p:nvPr>
        </p:nvSpPr>
        <p:spPr>
          <a:xfrm>
            <a:off x="410400" y="6289200"/>
            <a:ext cx="4730400" cy="370800"/>
          </a:xfrm>
          <a:prstGeom prst="rect">
            <a:avLst/>
          </a:prstGeom>
        </p:spPr>
        <p:txBody>
          <a:bodyPr vert="horz" lIns="91440" tIns="45720" rIns="91440" bIns="45720" rtlCol="0">
            <a:normAutofit/>
          </a:bodyPr>
          <a:lstStyle/>
          <a:p>
            <a:pPr lvl="0"/>
            <a:r>
              <a:rPr lang="en-GB" dirty="0"/>
              <a:t>Secondary details go here</a:t>
            </a:r>
          </a:p>
        </p:txBody>
      </p:sp>
      <p:sp>
        <p:nvSpPr>
          <p:cNvPr id="6" name="Picture Placeholder 2">
            <a:extLst>
              <a:ext uri="{FF2B5EF4-FFF2-40B4-BE49-F238E27FC236}">
                <a16:creationId xmlns:a16="http://schemas.microsoft.com/office/drawing/2014/main" id="{7D37E0CB-DF2A-4FFC-85FC-AD9C7ED63B74}"/>
              </a:ext>
            </a:extLst>
          </p:cNvPr>
          <p:cNvSpPr>
            <a:spLocks noGrp="1"/>
          </p:cNvSpPr>
          <p:nvPr>
            <p:ph type="pic" sz="quarter" idx="10"/>
          </p:nvPr>
        </p:nvSpPr>
        <p:spPr>
          <a:xfrm>
            <a:off x="6784800" y="-2"/>
            <a:ext cx="5407200" cy="6858001"/>
          </a:xfrm>
        </p:spPr>
        <p:txBody>
          <a:bodyPr/>
          <a:lstStyle/>
          <a:p>
            <a:r>
              <a:rPr lang="en-US"/>
              <a:t>Click icon to add picture</a:t>
            </a:r>
            <a:endParaRPr lang="en-AU"/>
          </a:p>
        </p:txBody>
      </p:sp>
      <p:pic>
        <p:nvPicPr>
          <p:cNvPr id="2" name="Picture 1" descr="UNSW Sydney Logo">
            <a:extLst>
              <a:ext uri="{FF2B5EF4-FFF2-40B4-BE49-F238E27FC236}">
                <a16:creationId xmlns:a16="http://schemas.microsoft.com/office/drawing/2014/main" id="{77E20C77-3D0A-4A35-878B-F3D37CBE0520}"/>
              </a:ext>
            </a:extLst>
          </p:cNvPr>
          <p:cNvPicPr>
            <a:picLocks noChangeAspect="1"/>
          </p:cNvPicPr>
          <p:nvPr userDrawn="1"/>
        </p:nvPicPr>
        <p:blipFill>
          <a:blip r:embed="rId3"/>
          <a:srcRect/>
          <a:stretch/>
        </p:blipFill>
        <p:spPr>
          <a:xfrm>
            <a:off x="304630" y="526455"/>
            <a:ext cx="1188000" cy="1240241"/>
          </a:xfrm>
          <a:prstGeom prst="rect">
            <a:avLst/>
          </a:prstGeom>
        </p:spPr>
      </p:pic>
    </p:spTree>
    <p:extLst>
      <p:ext uri="{BB962C8B-B14F-4D97-AF65-F5344CB8AC3E}">
        <p14:creationId xmlns:p14="http://schemas.microsoft.com/office/powerpoint/2010/main" val="40767371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1C3CAF-EF20-E846-9014-6CC7DCE42249}"/>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F0738F64-4913-EC4A-9A68-E8673BB3C04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57A16E80-7BD3-AE49-9870-F9F5B403646F}"/>
              </a:ext>
            </a:extLst>
          </p:cNvPr>
          <p:cNvSpPr>
            <a:spLocks noGrp="1"/>
          </p:cNvSpPr>
          <p:nvPr>
            <p:ph type="dt" sz="half" idx="10"/>
          </p:nvPr>
        </p:nvSpPr>
        <p:spPr/>
        <p:txBody>
          <a:bodyPr/>
          <a:lstStyle/>
          <a:p>
            <a:fld id="{3D80960B-9B8C-714C-BBC0-2546AD7FAB00}" type="datetimeFigureOut">
              <a:rPr lang="en-US" smtClean="0"/>
              <a:t>8/28/2022</a:t>
            </a:fld>
            <a:endParaRPr lang="en-US"/>
          </a:p>
        </p:txBody>
      </p:sp>
      <p:sp>
        <p:nvSpPr>
          <p:cNvPr id="5" name="Footer Placeholder 4">
            <a:extLst>
              <a:ext uri="{FF2B5EF4-FFF2-40B4-BE49-F238E27FC236}">
                <a16:creationId xmlns:a16="http://schemas.microsoft.com/office/drawing/2014/main" id="{E688A2DC-035C-B14F-B19C-CB7321DC458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A255AF1-9F13-EE48-BD13-4EE551D03987}"/>
              </a:ext>
            </a:extLst>
          </p:cNvPr>
          <p:cNvSpPr>
            <a:spLocks noGrp="1"/>
          </p:cNvSpPr>
          <p:nvPr>
            <p:ph type="sldNum" sz="quarter" idx="12"/>
          </p:nvPr>
        </p:nvSpPr>
        <p:spPr/>
        <p:txBody>
          <a:bodyPr/>
          <a:lstStyle/>
          <a:p>
            <a:fld id="{BE0E8C27-AD96-DB49-8F98-2B741DE97CD4}" type="slidenum">
              <a:rPr lang="en-US" smtClean="0"/>
              <a:t>‹#›</a:t>
            </a:fld>
            <a:endParaRPr lang="en-US"/>
          </a:p>
        </p:txBody>
      </p:sp>
    </p:spTree>
    <p:extLst>
      <p:ext uri="{BB962C8B-B14F-4D97-AF65-F5344CB8AC3E}">
        <p14:creationId xmlns:p14="http://schemas.microsoft.com/office/powerpoint/2010/main" val="25794964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32576F-52A6-6A44-9770-E1FD988B3D0E}"/>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D59FF5B4-B83A-E144-BAE0-E7544E1E6952}"/>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63AFC242-86EB-0B4D-9A9C-047E4CC29E8F}"/>
              </a:ext>
            </a:extLst>
          </p:cNvPr>
          <p:cNvSpPr>
            <a:spLocks noGrp="1"/>
          </p:cNvSpPr>
          <p:nvPr>
            <p:ph type="dt" sz="half" idx="10"/>
          </p:nvPr>
        </p:nvSpPr>
        <p:spPr/>
        <p:txBody>
          <a:bodyPr/>
          <a:lstStyle/>
          <a:p>
            <a:fld id="{3D80960B-9B8C-714C-BBC0-2546AD7FAB00}" type="datetimeFigureOut">
              <a:rPr lang="en-US" smtClean="0"/>
              <a:t>8/28/2022</a:t>
            </a:fld>
            <a:endParaRPr lang="en-US"/>
          </a:p>
        </p:txBody>
      </p:sp>
      <p:sp>
        <p:nvSpPr>
          <p:cNvPr id="5" name="Footer Placeholder 4">
            <a:extLst>
              <a:ext uri="{FF2B5EF4-FFF2-40B4-BE49-F238E27FC236}">
                <a16:creationId xmlns:a16="http://schemas.microsoft.com/office/drawing/2014/main" id="{D22D9D39-A957-AF48-A681-2A17A3D30A9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7B93B4E-0B0C-0345-98D9-4B24C5F0D6A9}"/>
              </a:ext>
            </a:extLst>
          </p:cNvPr>
          <p:cNvSpPr>
            <a:spLocks noGrp="1"/>
          </p:cNvSpPr>
          <p:nvPr>
            <p:ph type="sldNum" sz="quarter" idx="12"/>
          </p:nvPr>
        </p:nvSpPr>
        <p:spPr/>
        <p:txBody>
          <a:bodyPr/>
          <a:lstStyle/>
          <a:p>
            <a:fld id="{BE0E8C27-AD96-DB49-8F98-2B741DE97CD4}" type="slidenum">
              <a:rPr lang="en-US" smtClean="0"/>
              <a:t>‹#›</a:t>
            </a:fld>
            <a:endParaRPr lang="en-US"/>
          </a:p>
        </p:txBody>
      </p:sp>
    </p:spTree>
    <p:extLst>
      <p:ext uri="{BB962C8B-B14F-4D97-AF65-F5344CB8AC3E}">
        <p14:creationId xmlns:p14="http://schemas.microsoft.com/office/powerpoint/2010/main" val="4273901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ACD77F-2D1E-D34E-82F2-2DF7A7684D50}"/>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BC21B118-8329-2547-A701-0D75FF18327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9EF1D7A6-8B3A-724A-A503-F2835F9DDB9F}"/>
              </a:ext>
            </a:extLst>
          </p:cNvPr>
          <p:cNvSpPr>
            <a:spLocks noGrp="1"/>
          </p:cNvSpPr>
          <p:nvPr>
            <p:ph type="dt" sz="half" idx="10"/>
          </p:nvPr>
        </p:nvSpPr>
        <p:spPr/>
        <p:txBody>
          <a:bodyPr/>
          <a:lstStyle/>
          <a:p>
            <a:fld id="{3D80960B-9B8C-714C-BBC0-2546AD7FAB00}" type="datetimeFigureOut">
              <a:rPr lang="en-US" smtClean="0"/>
              <a:t>8/28/2022</a:t>
            </a:fld>
            <a:endParaRPr lang="en-US"/>
          </a:p>
        </p:txBody>
      </p:sp>
      <p:sp>
        <p:nvSpPr>
          <p:cNvPr id="5" name="Footer Placeholder 4">
            <a:extLst>
              <a:ext uri="{FF2B5EF4-FFF2-40B4-BE49-F238E27FC236}">
                <a16:creationId xmlns:a16="http://schemas.microsoft.com/office/drawing/2014/main" id="{143B243E-EEA7-174A-B059-5F806489D78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7FDD662-1A8F-E248-AB28-EAFB7DA3D659}"/>
              </a:ext>
            </a:extLst>
          </p:cNvPr>
          <p:cNvSpPr>
            <a:spLocks noGrp="1"/>
          </p:cNvSpPr>
          <p:nvPr>
            <p:ph type="sldNum" sz="quarter" idx="12"/>
          </p:nvPr>
        </p:nvSpPr>
        <p:spPr/>
        <p:txBody>
          <a:bodyPr/>
          <a:lstStyle/>
          <a:p>
            <a:fld id="{BE0E8C27-AD96-DB49-8F98-2B741DE97CD4}" type="slidenum">
              <a:rPr lang="en-US" smtClean="0"/>
              <a:t>‹#›</a:t>
            </a:fld>
            <a:endParaRPr lang="en-US"/>
          </a:p>
        </p:txBody>
      </p:sp>
    </p:spTree>
    <p:extLst>
      <p:ext uri="{BB962C8B-B14F-4D97-AF65-F5344CB8AC3E}">
        <p14:creationId xmlns:p14="http://schemas.microsoft.com/office/powerpoint/2010/main" val="827880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FFFFD2-2617-A74F-9D83-C4D004954E8D}"/>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122C1616-2DE5-8048-90DC-A0C829DFE447}"/>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F7971343-B6E8-BD43-BE2C-22A4061CCD3F}"/>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D6B5024D-C582-334B-94AD-90E1339D2008}"/>
              </a:ext>
            </a:extLst>
          </p:cNvPr>
          <p:cNvSpPr>
            <a:spLocks noGrp="1"/>
          </p:cNvSpPr>
          <p:nvPr>
            <p:ph type="dt" sz="half" idx="10"/>
          </p:nvPr>
        </p:nvSpPr>
        <p:spPr/>
        <p:txBody>
          <a:bodyPr/>
          <a:lstStyle/>
          <a:p>
            <a:fld id="{3D80960B-9B8C-714C-BBC0-2546AD7FAB00}" type="datetimeFigureOut">
              <a:rPr lang="en-US" smtClean="0"/>
              <a:t>8/28/2022</a:t>
            </a:fld>
            <a:endParaRPr lang="en-US"/>
          </a:p>
        </p:txBody>
      </p:sp>
      <p:sp>
        <p:nvSpPr>
          <p:cNvPr id="6" name="Footer Placeholder 5">
            <a:extLst>
              <a:ext uri="{FF2B5EF4-FFF2-40B4-BE49-F238E27FC236}">
                <a16:creationId xmlns:a16="http://schemas.microsoft.com/office/drawing/2014/main" id="{BFCD3B62-B8F9-4843-BD99-C72455EE4EC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EB6F2EE-CF6F-4345-A039-1B40F63487BF}"/>
              </a:ext>
            </a:extLst>
          </p:cNvPr>
          <p:cNvSpPr>
            <a:spLocks noGrp="1"/>
          </p:cNvSpPr>
          <p:nvPr>
            <p:ph type="sldNum" sz="quarter" idx="12"/>
          </p:nvPr>
        </p:nvSpPr>
        <p:spPr/>
        <p:txBody>
          <a:bodyPr/>
          <a:lstStyle/>
          <a:p>
            <a:fld id="{BE0E8C27-AD96-DB49-8F98-2B741DE97CD4}" type="slidenum">
              <a:rPr lang="en-US" smtClean="0"/>
              <a:t>‹#›</a:t>
            </a:fld>
            <a:endParaRPr lang="en-US"/>
          </a:p>
        </p:txBody>
      </p:sp>
    </p:spTree>
    <p:extLst>
      <p:ext uri="{BB962C8B-B14F-4D97-AF65-F5344CB8AC3E}">
        <p14:creationId xmlns:p14="http://schemas.microsoft.com/office/powerpoint/2010/main" val="7548023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3340F2-8632-B244-858D-B5A7AF9A6682}"/>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80C2D3F6-BB18-F14E-8D35-FD649E1188F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BBC798A8-CAFE-424D-B0A5-C3DC3F074F84}"/>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E38559B9-5FB8-D04E-A852-693D627F4A5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2FE3C5EF-AA28-8640-800F-F17F871ADB1E}"/>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859E43BD-555B-0149-94B5-2CC0FC0C1EC8}"/>
              </a:ext>
            </a:extLst>
          </p:cNvPr>
          <p:cNvSpPr>
            <a:spLocks noGrp="1"/>
          </p:cNvSpPr>
          <p:nvPr>
            <p:ph type="dt" sz="half" idx="10"/>
          </p:nvPr>
        </p:nvSpPr>
        <p:spPr/>
        <p:txBody>
          <a:bodyPr/>
          <a:lstStyle/>
          <a:p>
            <a:fld id="{3D80960B-9B8C-714C-BBC0-2546AD7FAB00}" type="datetimeFigureOut">
              <a:rPr lang="en-US" smtClean="0"/>
              <a:t>8/28/2022</a:t>
            </a:fld>
            <a:endParaRPr lang="en-US"/>
          </a:p>
        </p:txBody>
      </p:sp>
      <p:sp>
        <p:nvSpPr>
          <p:cNvPr id="8" name="Footer Placeholder 7">
            <a:extLst>
              <a:ext uri="{FF2B5EF4-FFF2-40B4-BE49-F238E27FC236}">
                <a16:creationId xmlns:a16="http://schemas.microsoft.com/office/drawing/2014/main" id="{4D9454A0-E619-424A-BEA9-5C1C9987983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5BD3496-97C5-B448-AF5C-D00B11C7FC3B}"/>
              </a:ext>
            </a:extLst>
          </p:cNvPr>
          <p:cNvSpPr>
            <a:spLocks noGrp="1"/>
          </p:cNvSpPr>
          <p:nvPr>
            <p:ph type="sldNum" sz="quarter" idx="12"/>
          </p:nvPr>
        </p:nvSpPr>
        <p:spPr/>
        <p:txBody>
          <a:bodyPr/>
          <a:lstStyle/>
          <a:p>
            <a:fld id="{BE0E8C27-AD96-DB49-8F98-2B741DE97CD4}" type="slidenum">
              <a:rPr lang="en-US" smtClean="0"/>
              <a:t>‹#›</a:t>
            </a:fld>
            <a:endParaRPr lang="en-US"/>
          </a:p>
        </p:txBody>
      </p:sp>
    </p:spTree>
    <p:extLst>
      <p:ext uri="{BB962C8B-B14F-4D97-AF65-F5344CB8AC3E}">
        <p14:creationId xmlns:p14="http://schemas.microsoft.com/office/powerpoint/2010/main" val="30411466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D5765B-D070-854F-9477-DBF48AF4CDB3}"/>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17A9D1A6-626E-5E45-9CD6-50DB8C8814BE}"/>
              </a:ext>
            </a:extLst>
          </p:cNvPr>
          <p:cNvSpPr>
            <a:spLocks noGrp="1"/>
          </p:cNvSpPr>
          <p:nvPr>
            <p:ph type="dt" sz="half" idx="10"/>
          </p:nvPr>
        </p:nvSpPr>
        <p:spPr/>
        <p:txBody>
          <a:bodyPr/>
          <a:lstStyle/>
          <a:p>
            <a:fld id="{3D80960B-9B8C-714C-BBC0-2546AD7FAB00}" type="datetimeFigureOut">
              <a:rPr lang="en-US" smtClean="0"/>
              <a:t>8/28/2022</a:t>
            </a:fld>
            <a:endParaRPr lang="en-US"/>
          </a:p>
        </p:txBody>
      </p:sp>
      <p:sp>
        <p:nvSpPr>
          <p:cNvPr id="4" name="Footer Placeholder 3">
            <a:extLst>
              <a:ext uri="{FF2B5EF4-FFF2-40B4-BE49-F238E27FC236}">
                <a16:creationId xmlns:a16="http://schemas.microsoft.com/office/drawing/2014/main" id="{1B38D2A2-5CAA-F343-A52F-AEB7B0D6028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B461A9A-389E-BB43-B950-27ECB22D0471}"/>
              </a:ext>
            </a:extLst>
          </p:cNvPr>
          <p:cNvSpPr>
            <a:spLocks noGrp="1"/>
          </p:cNvSpPr>
          <p:nvPr>
            <p:ph type="sldNum" sz="quarter" idx="12"/>
          </p:nvPr>
        </p:nvSpPr>
        <p:spPr/>
        <p:txBody>
          <a:bodyPr/>
          <a:lstStyle/>
          <a:p>
            <a:fld id="{BE0E8C27-AD96-DB49-8F98-2B741DE97CD4}" type="slidenum">
              <a:rPr lang="en-US" smtClean="0"/>
              <a:t>‹#›</a:t>
            </a:fld>
            <a:endParaRPr lang="en-US"/>
          </a:p>
        </p:txBody>
      </p:sp>
    </p:spTree>
    <p:extLst>
      <p:ext uri="{BB962C8B-B14F-4D97-AF65-F5344CB8AC3E}">
        <p14:creationId xmlns:p14="http://schemas.microsoft.com/office/powerpoint/2010/main" val="4527412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14C4AEA-4CDB-0445-BD1F-DCC399E4586D}"/>
              </a:ext>
            </a:extLst>
          </p:cNvPr>
          <p:cNvSpPr>
            <a:spLocks noGrp="1"/>
          </p:cNvSpPr>
          <p:nvPr>
            <p:ph type="dt" sz="half" idx="10"/>
          </p:nvPr>
        </p:nvSpPr>
        <p:spPr/>
        <p:txBody>
          <a:bodyPr/>
          <a:lstStyle/>
          <a:p>
            <a:fld id="{3D80960B-9B8C-714C-BBC0-2546AD7FAB00}" type="datetimeFigureOut">
              <a:rPr lang="en-US" smtClean="0"/>
              <a:t>8/28/2022</a:t>
            </a:fld>
            <a:endParaRPr lang="en-US"/>
          </a:p>
        </p:txBody>
      </p:sp>
      <p:sp>
        <p:nvSpPr>
          <p:cNvPr id="3" name="Footer Placeholder 2">
            <a:extLst>
              <a:ext uri="{FF2B5EF4-FFF2-40B4-BE49-F238E27FC236}">
                <a16:creationId xmlns:a16="http://schemas.microsoft.com/office/drawing/2014/main" id="{7D1DDEF3-FDA5-1E41-902C-3526329ABB5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455A0A2-E1F0-E04B-B731-0A2CC7A5AB80}"/>
              </a:ext>
            </a:extLst>
          </p:cNvPr>
          <p:cNvSpPr>
            <a:spLocks noGrp="1"/>
          </p:cNvSpPr>
          <p:nvPr>
            <p:ph type="sldNum" sz="quarter" idx="12"/>
          </p:nvPr>
        </p:nvSpPr>
        <p:spPr/>
        <p:txBody>
          <a:bodyPr/>
          <a:lstStyle/>
          <a:p>
            <a:fld id="{BE0E8C27-AD96-DB49-8F98-2B741DE97CD4}" type="slidenum">
              <a:rPr lang="en-US" smtClean="0"/>
              <a:t>‹#›</a:t>
            </a:fld>
            <a:endParaRPr lang="en-US"/>
          </a:p>
        </p:txBody>
      </p:sp>
    </p:spTree>
    <p:extLst>
      <p:ext uri="{BB962C8B-B14F-4D97-AF65-F5344CB8AC3E}">
        <p14:creationId xmlns:p14="http://schemas.microsoft.com/office/powerpoint/2010/main" val="41586273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20.xml"/><Relationship Id="rId7" Type="http://schemas.openxmlformats.org/officeDocument/2006/relationships/theme" Target="../theme/theme2.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5" Type="http://schemas.openxmlformats.org/officeDocument/2006/relationships/slideLayout" Target="../slideLayouts/slideLayout22.xml"/><Relationship Id="rId4"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B56CC83-2083-2244-BEDB-0B9322B8826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E0351374-4AAF-D840-88E1-6BFA1FA4719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7C405CBD-57A9-9349-9A9F-D4B99E3CE39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D80960B-9B8C-714C-BBC0-2546AD7FAB00}" type="datetimeFigureOut">
              <a:rPr lang="en-US" smtClean="0"/>
              <a:t>8/28/2022</a:t>
            </a:fld>
            <a:endParaRPr lang="en-US"/>
          </a:p>
        </p:txBody>
      </p:sp>
      <p:sp>
        <p:nvSpPr>
          <p:cNvPr id="5" name="Footer Placeholder 4">
            <a:extLst>
              <a:ext uri="{FF2B5EF4-FFF2-40B4-BE49-F238E27FC236}">
                <a16:creationId xmlns:a16="http://schemas.microsoft.com/office/drawing/2014/main" id="{93E6C675-5A73-5B49-BFBE-33FE0DF58FD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19B4C0F-8DCD-6B49-93C4-B292BE411D3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E0E8C27-AD96-DB49-8F98-2B741DE97CD4}" type="slidenum">
              <a:rPr lang="en-US" smtClean="0"/>
              <a:t>‹#›</a:t>
            </a:fld>
            <a:endParaRPr lang="en-US"/>
          </a:p>
        </p:txBody>
      </p:sp>
    </p:spTree>
    <p:extLst>
      <p:ext uri="{BB962C8B-B14F-4D97-AF65-F5344CB8AC3E}">
        <p14:creationId xmlns:p14="http://schemas.microsoft.com/office/powerpoint/2010/main" val="3011841158"/>
      </p:ext>
    </p:extLst>
  </p:cSld>
  <p:clrMap bg1="lt1" tx1="dk1" bg2="lt2" tx2="dk2" accent1="accent1" accent2="accent2" accent3="accent3" accent4="accent4" accent5="accent5" accent6="accent6" hlink="hlink" folHlink="folHlink"/>
  <p:sldLayoutIdLst>
    <p:sldLayoutId id="2147483655" r:id="rId1"/>
    <p:sldLayoutId id="2147483656" r:id="rId2"/>
    <p:sldLayoutId id="2147483658" r:id="rId3"/>
    <p:sldLayoutId id="2147483659" r:id="rId4"/>
    <p:sldLayoutId id="2147483660" r:id="rId5"/>
    <p:sldLayoutId id="2147483661" r:id="rId6"/>
    <p:sldLayoutId id="2147483662" r:id="rId7"/>
    <p:sldLayoutId id="2147483663" r:id="rId8"/>
    <p:sldLayoutId id="2147483664" r:id="rId9"/>
    <p:sldLayoutId id="2147483665" r:id="rId10"/>
    <p:sldLayoutId id="2147483666" r:id="rId11"/>
    <p:sldLayoutId id="2147483667" r:id="rId12"/>
    <p:sldLayoutId id="2147483668" r:id="rId13"/>
    <p:sldLayoutId id="2147483671" r:id="rId14"/>
    <p:sldLayoutId id="2147483672" r:id="rId15"/>
    <p:sldLayoutId id="2147483673" r:id="rId16"/>
    <p:sldLayoutId id="2147483669" r:id="rId1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0841D79-9C5E-1449-B506-564E0213A8CE}"/>
              </a:ext>
            </a:extLst>
          </p:cNvPr>
          <p:cNvSpPr>
            <a:spLocks noGrp="1"/>
          </p:cNvSpPr>
          <p:nvPr>
            <p:ph type="title"/>
          </p:nvPr>
        </p:nvSpPr>
        <p:spPr>
          <a:xfrm>
            <a:off x="410400" y="345600"/>
            <a:ext cx="7858800" cy="3477600"/>
          </a:xfrm>
          <a:prstGeom prst="rect">
            <a:avLst/>
          </a:prstGeom>
        </p:spPr>
        <p:txBody>
          <a:bodyPr vert="horz" lIns="91440" tIns="45720" rIns="91440" bIns="45720" rtlCol="0" anchor="t" anchorCtr="0">
            <a:noAutofit/>
          </a:bodyPr>
          <a:lstStyle/>
          <a:p>
            <a:r>
              <a:rPr lang="en-GB" dirty="0"/>
              <a:t>Title goes here</a:t>
            </a:r>
            <a:endParaRPr lang="en-US" dirty="0"/>
          </a:p>
        </p:txBody>
      </p:sp>
      <p:sp>
        <p:nvSpPr>
          <p:cNvPr id="3" name="Text Placeholder 2">
            <a:extLst>
              <a:ext uri="{FF2B5EF4-FFF2-40B4-BE49-F238E27FC236}">
                <a16:creationId xmlns:a16="http://schemas.microsoft.com/office/drawing/2014/main" id="{4A50093E-B476-CE4A-816B-226988C60D31}"/>
              </a:ext>
            </a:extLst>
          </p:cNvPr>
          <p:cNvSpPr>
            <a:spLocks noGrp="1"/>
          </p:cNvSpPr>
          <p:nvPr>
            <p:ph type="body" idx="1"/>
          </p:nvPr>
        </p:nvSpPr>
        <p:spPr>
          <a:xfrm>
            <a:off x="410400" y="6289200"/>
            <a:ext cx="4730400" cy="370800"/>
          </a:xfrm>
          <a:prstGeom prst="rect">
            <a:avLst/>
          </a:prstGeom>
        </p:spPr>
        <p:txBody>
          <a:bodyPr vert="horz" lIns="91440" tIns="45720" rIns="91440" bIns="45720" rtlCol="0">
            <a:normAutofit/>
          </a:bodyPr>
          <a:lstStyle/>
          <a:p>
            <a:pPr lvl="0"/>
            <a:r>
              <a:rPr lang="en-GB" dirty="0"/>
              <a:t>Click to edit Master text styles</a:t>
            </a:r>
          </a:p>
        </p:txBody>
      </p:sp>
    </p:spTree>
    <p:extLst>
      <p:ext uri="{BB962C8B-B14F-4D97-AF65-F5344CB8AC3E}">
        <p14:creationId xmlns:p14="http://schemas.microsoft.com/office/powerpoint/2010/main" val="1803925614"/>
      </p:ext>
    </p:extLst>
  </p:cSld>
  <p:clrMap bg1="lt1" tx1="dk1" bg2="lt2" tx2="dk2" accent1="accent1" accent2="accent2" accent3="accent3" accent4="accent4" accent5="accent5" accent6="accent6" hlink="hlink" folHlink="folHlink"/>
  <p:sldLayoutIdLst>
    <p:sldLayoutId id="2147483649" r:id="rId1"/>
    <p:sldLayoutId id="2147483654" r:id="rId2"/>
    <p:sldLayoutId id="2147483652" r:id="rId3"/>
    <p:sldLayoutId id="2147483651" r:id="rId4"/>
    <p:sldLayoutId id="2147483653" r:id="rId5"/>
    <p:sldLayoutId id="2147483650" r:id="rId6"/>
  </p:sldLayoutIdLst>
  <p:txStyles>
    <p:titleStyle>
      <a:lvl1pPr marL="0" indent="0" algn="l" defTabSz="914400" rtl="0" eaLnBrk="1" latinLnBrk="0" hangingPunct="1">
        <a:lnSpc>
          <a:spcPct val="100000"/>
        </a:lnSpc>
        <a:spcBef>
          <a:spcPct val="0"/>
        </a:spcBef>
        <a:buNone/>
        <a:defRPr sz="11000" kern="1200">
          <a:solidFill>
            <a:schemeClr val="tx1"/>
          </a:solidFill>
          <a:latin typeface="+mj-lt"/>
          <a:ea typeface="+mj-ea"/>
          <a:cs typeface="+mj-cs"/>
        </a:defRPr>
      </a:lvl1pPr>
    </p:titleStyle>
    <p:bodyStyle>
      <a:lvl1pPr marL="0" indent="0" algn="l" defTabSz="914400" rtl="0" eaLnBrk="1" latinLnBrk="0" hangingPunct="1">
        <a:lnSpc>
          <a:spcPct val="100000"/>
        </a:lnSpc>
        <a:spcBef>
          <a:spcPts val="0"/>
        </a:spcBef>
        <a:buFont typeface="Calibri" panose="020F0502020204030204" pitchFamily="34" charset="0"/>
        <a:buChar char="﻿"/>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8.xml"/><Relationship Id="rId1" Type="http://schemas.openxmlformats.org/officeDocument/2006/relationships/slideLayout" Target="../slideLayouts/slideLayout17.xml"/></Relationships>
</file>

<file path=ppt/slides/_rels/slide1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9.xml"/><Relationship Id="rId1" Type="http://schemas.openxmlformats.org/officeDocument/2006/relationships/slideLayout" Target="../slideLayouts/slideLayout17.xml"/><Relationship Id="rId4" Type="http://schemas.openxmlformats.org/officeDocument/2006/relationships/image" Target="../media/image29.png"/></Relationships>
</file>

<file path=ppt/slides/_rels/slide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9.xml"/></Relationships>
</file>

<file path=ppt/slides/_rels/slide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xml"/><Relationship Id="rId1" Type="http://schemas.openxmlformats.org/officeDocument/2006/relationships/slideLayout" Target="../slideLayouts/slideLayout17.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9.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6.xml.rels><?xml version="1.0" encoding="UTF-8" standalone="yes"?>
<Relationships xmlns="http://schemas.openxmlformats.org/package/2006/relationships"><Relationship Id="rId8" Type="http://schemas.openxmlformats.org/officeDocument/2006/relationships/image" Target="../media/image17.jpg"/><Relationship Id="rId3" Type="http://schemas.openxmlformats.org/officeDocument/2006/relationships/image" Target="../media/image12.png"/><Relationship Id="rId7" Type="http://schemas.openxmlformats.org/officeDocument/2006/relationships/image" Target="../media/image16.jpg"/><Relationship Id="rId2" Type="http://schemas.openxmlformats.org/officeDocument/2006/relationships/notesSlide" Target="../notesSlides/notesSlide4.xml"/><Relationship Id="rId1" Type="http://schemas.openxmlformats.org/officeDocument/2006/relationships/slideLayout" Target="../slideLayouts/slideLayout9.xml"/><Relationship Id="rId6" Type="http://schemas.openxmlformats.org/officeDocument/2006/relationships/image" Target="../media/image15.jpeg"/><Relationship Id="rId5" Type="http://schemas.openxmlformats.org/officeDocument/2006/relationships/image" Target="../media/image14.jpeg"/><Relationship Id="rId10" Type="http://schemas.openxmlformats.org/officeDocument/2006/relationships/image" Target="../media/image19.png"/><Relationship Id="rId4" Type="http://schemas.openxmlformats.org/officeDocument/2006/relationships/image" Target="../media/image13.jpeg"/><Relationship Id="rId9" Type="http://schemas.openxmlformats.org/officeDocument/2006/relationships/image" Target="../media/image18.png"/></Relationships>
</file>

<file path=ppt/slides/_rels/slide7.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0.jpeg"/><Relationship Id="rId7" Type="http://schemas.openxmlformats.org/officeDocument/2006/relationships/image" Target="../media/image24.jpg"/><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image" Target="../media/image23.jpeg"/><Relationship Id="rId5" Type="http://schemas.openxmlformats.org/officeDocument/2006/relationships/image" Target="../media/image22.jpg"/><Relationship Id="rId4" Type="http://schemas.openxmlformats.org/officeDocument/2006/relationships/image" Target="../media/image21.jpg"/></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6.xml"/><Relationship Id="rId1" Type="http://schemas.openxmlformats.org/officeDocument/2006/relationships/slideLayout" Target="../slideLayouts/slideLayout9.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3C8BFB-F85C-4EFE-B431-704F8A0ACE3F}"/>
              </a:ext>
            </a:extLst>
          </p:cNvPr>
          <p:cNvSpPr>
            <a:spLocks noGrp="1"/>
          </p:cNvSpPr>
          <p:nvPr>
            <p:ph type="title"/>
          </p:nvPr>
        </p:nvSpPr>
        <p:spPr>
          <a:xfrm>
            <a:off x="521392" y="559319"/>
            <a:ext cx="9327457" cy="3477600"/>
          </a:xfrm>
        </p:spPr>
        <p:txBody>
          <a:bodyPr/>
          <a:lstStyle/>
          <a:p>
            <a:r>
              <a:rPr lang="en-US" sz="6000" dirty="0">
                <a:latin typeface="Clancy" panose="00000500000000000000" pitchFamily="50" charset="0"/>
                <a:ea typeface="Roboto" panose="02000000000000000000" pitchFamily="2" charset="0"/>
                <a:cs typeface="Arial" panose="020B0604020202020204" pitchFamily="34" charset="0"/>
              </a:rPr>
              <a:t>Annual Forum 2022</a:t>
            </a:r>
            <a:br>
              <a:rPr lang="en-US" sz="4400" dirty="0">
                <a:latin typeface="Clancy" panose="00000500000000000000" pitchFamily="50" charset="0"/>
                <a:ea typeface="Roboto" panose="02000000000000000000" pitchFamily="2" charset="0"/>
                <a:cs typeface="Arial" panose="020B0604020202020204" pitchFamily="34" charset="0"/>
              </a:rPr>
            </a:br>
            <a:endParaRPr lang="en-AU" sz="4400" dirty="0"/>
          </a:p>
        </p:txBody>
      </p:sp>
      <p:sp>
        <p:nvSpPr>
          <p:cNvPr id="3" name="Content Placeholder 2">
            <a:extLst>
              <a:ext uri="{FF2B5EF4-FFF2-40B4-BE49-F238E27FC236}">
                <a16:creationId xmlns:a16="http://schemas.microsoft.com/office/drawing/2014/main" id="{93C81F39-F348-44FD-996F-1203303594A6}"/>
              </a:ext>
            </a:extLst>
          </p:cNvPr>
          <p:cNvSpPr>
            <a:spLocks noGrp="1"/>
          </p:cNvSpPr>
          <p:nvPr>
            <p:ph idx="1"/>
          </p:nvPr>
        </p:nvSpPr>
        <p:spPr>
          <a:xfrm>
            <a:off x="267525" y="5335198"/>
            <a:ext cx="9327456" cy="1389452"/>
          </a:xfrm>
        </p:spPr>
        <p:txBody>
          <a:bodyPr>
            <a:noAutofit/>
          </a:bodyPr>
          <a:lstStyle/>
          <a:p>
            <a:r>
              <a:rPr lang="en-AU" sz="3000" dirty="0">
                <a:latin typeface="Clancy" panose="00000500000000000000" pitchFamily="50" charset="0"/>
              </a:rPr>
              <a:t>Tuesday 30</a:t>
            </a:r>
            <a:r>
              <a:rPr lang="en-AU" sz="3000" baseline="30000" dirty="0">
                <a:latin typeface="Clancy" panose="00000500000000000000" pitchFamily="50" charset="0"/>
              </a:rPr>
              <a:t>th</a:t>
            </a:r>
            <a:r>
              <a:rPr lang="en-AU" sz="3000" dirty="0">
                <a:latin typeface="Clancy" panose="00000500000000000000" pitchFamily="50" charset="0"/>
              </a:rPr>
              <a:t> August 2022@9am – 11:30am via Teams </a:t>
            </a:r>
          </a:p>
        </p:txBody>
      </p:sp>
      <p:sp>
        <p:nvSpPr>
          <p:cNvPr id="5" name="TextBox 4">
            <a:extLst>
              <a:ext uri="{FF2B5EF4-FFF2-40B4-BE49-F238E27FC236}">
                <a16:creationId xmlns:a16="http://schemas.microsoft.com/office/drawing/2014/main" id="{CF15D074-810C-4CD1-9E97-5A2D1F7A1F4D}"/>
              </a:ext>
            </a:extLst>
          </p:cNvPr>
          <p:cNvSpPr txBox="1"/>
          <p:nvPr/>
        </p:nvSpPr>
        <p:spPr>
          <a:xfrm>
            <a:off x="3239435" y="2298119"/>
            <a:ext cx="6097870" cy="1200329"/>
          </a:xfrm>
          <a:prstGeom prst="rect">
            <a:avLst/>
          </a:prstGeom>
          <a:noFill/>
        </p:spPr>
        <p:txBody>
          <a:bodyPr wrap="square">
            <a:spAutoFit/>
          </a:bodyPr>
          <a:lstStyle/>
          <a:p>
            <a:pPr algn="r"/>
            <a:r>
              <a:rPr lang="en-US" sz="3600" dirty="0">
                <a:latin typeface="Clancy" panose="00000500000000000000" pitchFamily="50" charset="0"/>
                <a:cs typeface="Arial" panose="020B0604020202020204" pitchFamily="34" charset="0"/>
              </a:rPr>
              <a:t>Centre for Primary Health Care &amp; Equity, UNSW</a:t>
            </a:r>
          </a:p>
        </p:txBody>
      </p:sp>
    </p:spTree>
    <p:extLst>
      <p:ext uri="{BB962C8B-B14F-4D97-AF65-F5344CB8AC3E}">
        <p14:creationId xmlns:p14="http://schemas.microsoft.com/office/powerpoint/2010/main" val="125392363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ommunity and Primary Health Care Network - Faculty of Medicine and Health">
            <a:extLst>
              <a:ext uri="{FF2B5EF4-FFF2-40B4-BE49-F238E27FC236}">
                <a16:creationId xmlns:a16="http://schemas.microsoft.com/office/drawing/2014/main" id="{4F2C94A5-E53D-D31A-EBBE-A57DA958C42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01697" y="2204117"/>
            <a:ext cx="4642022" cy="3282084"/>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24B6FDE9-4ECD-4233-A511-D962EA65FDFC}"/>
              </a:ext>
            </a:extLst>
          </p:cNvPr>
          <p:cNvSpPr txBox="1"/>
          <p:nvPr/>
        </p:nvSpPr>
        <p:spPr>
          <a:xfrm>
            <a:off x="1149179" y="1524494"/>
            <a:ext cx="7069346" cy="7478970"/>
          </a:xfrm>
          <a:prstGeom prst="rect">
            <a:avLst/>
          </a:prstGeom>
          <a:noFill/>
        </p:spPr>
        <p:txBody>
          <a:bodyPr wrap="square" rtlCol="0">
            <a:spAutoFit/>
          </a:bodyPr>
          <a:lstStyle/>
          <a:p>
            <a:pPr marL="285750" indent="-285750" algn="l">
              <a:spcBef>
                <a:spcPts val="600"/>
              </a:spcBef>
              <a:spcAft>
                <a:spcPts val="600"/>
              </a:spcAft>
              <a:buFont typeface="Arial" panose="020B0604020202020204" pitchFamily="34" charset="0"/>
              <a:buChar char="•"/>
            </a:pPr>
            <a:r>
              <a:rPr lang="en-AU" sz="2800" b="1" dirty="0">
                <a:latin typeface="Roboto" panose="02000000000000000000" pitchFamily="2" charset="0"/>
                <a:ea typeface="Roboto" panose="02000000000000000000" pitchFamily="2" charset="0"/>
              </a:rPr>
              <a:t>Individual</a:t>
            </a:r>
            <a:r>
              <a:rPr lang="en-AU" sz="2800" dirty="0">
                <a:latin typeface="Roboto" panose="02000000000000000000" pitchFamily="2" charset="0"/>
                <a:ea typeface="Roboto" panose="02000000000000000000" pitchFamily="2" charset="0"/>
              </a:rPr>
              <a:t>: How can we better engage vulnerable and disadvantaged consumers in planned care?  Is codesign enough?</a:t>
            </a:r>
          </a:p>
          <a:p>
            <a:pPr marL="285750" indent="-285750" algn="l">
              <a:spcBef>
                <a:spcPts val="600"/>
              </a:spcBef>
              <a:spcAft>
                <a:spcPts val="600"/>
              </a:spcAft>
              <a:buFont typeface="Arial" panose="020B0604020202020204" pitchFamily="34" charset="0"/>
              <a:buChar char="•"/>
            </a:pPr>
            <a:r>
              <a:rPr lang="en-AU" sz="2800" b="1" dirty="0">
                <a:latin typeface="Roboto" panose="02000000000000000000" pitchFamily="2" charset="0"/>
                <a:ea typeface="Roboto" panose="02000000000000000000" pitchFamily="2" charset="0"/>
              </a:rPr>
              <a:t>Setting</a:t>
            </a:r>
            <a:r>
              <a:rPr lang="en-AU" sz="2800" dirty="0">
                <a:latin typeface="Roboto" panose="02000000000000000000" pitchFamily="2" charset="0"/>
                <a:ea typeface="Roboto" panose="02000000000000000000" pitchFamily="2" charset="0"/>
              </a:rPr>
              <a:t>: How can we increase health system capacity to address the needs of vulnerable consumers and respond to the current workforce crisis?</a:t>
            </a:r>
          </a:p>
          <a:p>
            <a:pPr marL="285750" indent="-285750" algn="l">
              <a:spcBef>
                <a:spcPts val="600"/>
              </a:spcBef>
              <a:spcAft>
                <a:spcPts val="600"/>
              </a:spcAft>
              <a:buFont typeface="Arial" panose="020B0604020202020204" pitchFamily="34" charset="0"/>
              <a:buChar char="•"/>
            </a:pPr>
            <a:r>
              <a:rPr lang="en-AU" sz="2800" b="1" dirty="0">
                <a:latin typeface="Roboto" panose="02000000000000000000" pitchFamily="2" charset="0"/>
                <a:ea typeface="Roboto" panose="02000000000000000000" pitchFamily="2" charset="0"/>
              </a:rPr>
              <a:t>System</a:t>
            </a:r>
            <a:r>
              <a:rPr lang="en-AU" sz="2800" dirty="0">
                <a:latin typeface="Roboto" panose="02000000000000000000" pitchFamily="2" charset="0"/>
                <a:ea typeface="Roboto" panose="02000000000000000000" pitchFamily="2" charset="0"/>
              </a:rPr>
              <a:t>: How do we move upstream to address causal structural problems creating inequity and underinvestment in primary health care and prevention.</a:t>
            </a:r>
          </a:p>
          <a:p>
            <a:pPr marL="285750" indent="-285750" algn="l">
              <a:spcBef>
                <a:spcPts val="600"/>
              </a:spcBef>
              <a:spcAft>
                <a:spcPts val="600"/>
              </a:spcAft>
              <a:buFont typeface="Arial" panose="020B0604020202020204" pitchFamily="34" charset="0"/>
              <a:buChar char="•"/>
            </a:pPr>
            <a:endParaRPr lang="en-AU" sz="2800" dirty="0">
              <a:latin typeface="Roboto" panose="02000000000000000000" pitchFamily="2" charset="0"/>
              <a:ea typeface="Roboto" panose="02000000000000000000" pitchFamily="2" charset="0"/>
            </a:endParaRPr>
          </a:p>
          <a:p>
            <a:pPr marL="285750" indent="-285750" algn="l">
              <a:spcBef>
                <a:spcPts val="600"/>
              </a:spcBef>
              <a:spcAft>
                <a:spcPts val="600"/>
              </a:spcAft>
              <a:buFont typeface="Arial" panose="020B0604020202020204" pitchFamily="34" charset="0"/>
              <a:buChar char="•"/>
            </a:pPr>
            <a:endParaRPr lang="en-AU" sz="2800" dirty="0">
              <a:latin typeface="Roboto" panose="02000000000000000000" pitchFamily="2" charset="0"/>
              <a:ea typeface="Roboto" panose="02000000000000000000" pitchFamily="2" charset="0"/>
            </a:endParaRPr>
          </a:p>
          <a:p>
            <a:pPr marL="285750" indent="-285750" algn="l">
              <a:spcBef>
                <a:spcPts val="600"/>
              </a:spcBef>
              <a:spcAft>
                <a:spcPts val="600"/>
              </a:spcAft>
              <a:buFont typeface="Arial" panose="020B0604020202020204" pitchFamily="34" charset="0"/>
              <a:buChar char="•"/>
            </a:pPr>
            <a:endParaRPr lang="en-AU" sz="2800" dirty="0">
              <a:latin typeface="Roboto" panose="02000000000000000000" pitchFamily="2" charset="0"/>
              <a:ea typeface="Roboto" panose="02000000000000000000" pitchFamily="2" charset="0"/>
            </a:endParaRPr>
          </a:p>
          <a:p>
            <a:pPr marL="285750" indent="-285750" algn="l">
              <a:spcBef>
                <a:spcPts val="600"/>
              </a:spcBef>
              <a:spcAft>
                <a:spcPts val="600"/>
              </a:spcAft>
              <a:buFont typeface="Arial" panose="020B0604020202020204" pitchFamily="34" charset="0"/>
              <a:buChar char="•"/>
            </a:pPr>
            <a:endParaRPr lang="en-AU" sz="2800" b="0" i="0" u="none" strike="noStrike" baseline="0" dirty="0">
              <a:latin typeface="Roboto" panose="02000000000000000000" pitchFamily="2" charset="0"/>
              <a:ea typeface="Roboto" panose="02000000000000000000" pitchFamily="2" charset="0"/>
            </a:endParaRPr>
          </a:p>
        </p:txBody>
      </p:sp>
      <p:sp>
        <p:nvSpPr>
          <p:cNvPr id="3" name="Title 1">
            <a:extLst>
              <a:ext uri="{FF2B5EF4-FFF2-40B4-BE49-F238E27FC236}">
                <a16:creationId xmlns:a16="http://schemas.microsoft.com/office/drawing/2014/main" id="{568E862D-0D4A-4D75-A77B-C63BA6089647}"/>
              </a:ext>
            </a:extLst>
          </p:cNvPr>
          <p:cNvSpPr txBox="1">
            <a:spLocks/>
          </p:cNvSpPr>
          <p:nvPr/>
        </p:nvSpPr>
        <p:spPr>
          <a:xfrm>
            <a:off x="1750093" y="219711"/>
            <a:ext cx="10293626"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AU" dirty="0">
                <a:latin typeface="Clancy" panose="00000500000000000000" pitchFamily="50" charset="0"/>
              </a:rPr>
              <a:t>There is no shortage of unresolved issues and questions</a:t>
            </a:r>
          </a:p>
        </p:txBody>
      </p:sp>
    </p:spTree>
    <p:extLst>
      <p:ext uri="{BB962C8B-B14F-4D97-AF65-F5344CB8AC3E}">
        <p14:creationId xmlns:p14="http://schemas.microsoft.com/office/powerpoint/2010/main" val="40444326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46831B8-4EA8-4303-87E2-672E03AAE3FB}"/>
              </a:ext>
            </a:extLst>
          </p:cNvPr>
          <p:cNvSpPr txBox="1"/>
          <p:nvPr/>
        </p:nvSpPr>
        <p:spPr>
          <a:xfrm>
            <a:off x="1309816" y="374261"/>
            <a:ext cx="10416746" cy="2246769"/>
          </a:xfrm>
          <a:prstGeom prst="rect">
            <a:avLst/>
          </a:prstGeom>
          <a:noFill/>
        </p:spPr>
        <p:txBody>
          <a:bodyPr wrap="square">
            <a:spAutoFit/>
          </a:bodyPr>
          <a:lstStyle/>
          <a:p>
            <a:r>
              <a:rPr lang="en-AU" sz="4800" b="1" dirty="0">
                <a:effectLst/>
                <a:latin typeface="Roboto" panose="02000000000000000000" pitchFamily="2" charset="0"/>
                <a:ea typeface="Roboto" panose="02000000000000000000" pitchFamily="2" charset="0"/>
                <a:cs typeface="Roboto" panose="02000000000000000000" pitchFamily="2" charset="0"/>
              </a:rPr>
              <a:t>2022 Ian Webster Health For All Oration: </a:t>
            </a:r>
          </a:p>
          <a:p>
            <a:r>
              <a:rPr lang="en-AU" sz="4000" dirty="0">
                <a:effectLst/>
                <a:latin typeface="Roboto" panose="02000000000000000000" pitchFamily="2" charset="0"/>
                <a:ea typeface="Roboto" panose="02000000000000000000" pitchFamily="2" charset="0"/>
                <a:cs typeface="Roboto" panose="02000000000000000000" pitchFamily="2" charset="0"/>
              </a:rPr>
              <a:t>Dr Mitchell Smith &amp; Ms </a:t>
            </a:r>
            <a:r>
              <a:rPr lang="en-AU" sz="4000" dirty="0" err="1">
                <a:effectLst/>
                <a:latin typeface="Roboto" panose="02000000000000000000" pitchFamily="2" charset="0"/>
                <a:ea typeface="Roboto" panose="02000000000000000000" pitchFamily="2" charset="0"/>
                <a:cs typeface="Roboto" panose="02000000000000000000" pitchFamily="2" charset="0"/>
              </a:rPr>
              <a:t>Sundus</a:t>
            </a:r>
            <a:r>
              <a:rPr lang="en-AU" sz="4000" dirty="0">
                <a:effectLst/>
                <a:latin typeface="Roboto" panose="02000000000000000000" pitchFamily="2" charset="0"/>
                <a:ea typeface="Roboto" panose="02000000000000000000" pitchFamily="2" charset="0"/>
                <a:cs typeface="Roboto" panose="02000000000000000000" pitchFamily="2" charset="0"/>
              </a:rPr>
              <a:t> Yousif </a:t>
            </a:r>
            <a:endParaRPr lang="en-AU" sz="4000" dirty="0"/>
          </a:p>
        </p:txBody>
      </p:sp>
      <p:pic>
        <p:nvPicPr>
          <p:cNvPr id="1026" name="Picture 2">
            <a:extLst>
              <a:ext uri="{FF2B5EF4-FFF2-40B4-BE49-F238E27FC236}">
                <a16:creationId xmlns:a16="http://schemas.microsoft.com/office/drawing/2014/main" id="{EBA6B91D-4D8C-1547-CC45-BFC52800BB2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92538" y="2621030"/>
            <a:ext cx="2899591" cy="342837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8ABEDD9F-62C3-5087-5353-0AA95D0080C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84326" y="2621962"/>
            <a:ext cx="3217390" cy="34274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4224624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9A8604-7117-4B03-A691-271F01859FDA}"/>
              </a:ext>
            </a:extLst>
          </p:cNvPr>
          <p:cNvSpPr>
            <a:spLocks noGrp="1"/>
          </p:cNvSpPr>
          <p:nvPr>
            <p:ph type="title"/>
          </p:nvPr>
        </p:nvSpPr>
        <p:spPr>
          <a:xfrm>
            <a:off x="410399" y="345600"/>
            <a:ext cx="8381175" cy="3477600"/>
          </a:xfrm>
        </p:spPr>
        <p:txBody>
          <a:bodyPr/>
          <a:lstStyle/>
          <a:p>
            <a:r>
              <a:rPr lang="en-AU" sz="9000" dirty="0">
                <a:latin typeface="Clancy" panose="00000500000000000000" pitchFamily="50" charset="0"/>
                <a:ea typeface="Roboto" panose="02000000000000000000" pitchFamily="2" charset="0"/>
              </a:rPr>
              <a:t>First session </a:t>
            </a:r>
          </a:p>
        </p:txBody>
      </p:sp>
      <p:sp>
        <p:nvSpPr>
          <p:cNvPr id="3" name="Content Placeholder 2">
            <a:extLst>
              <a:ext uri="{FF2B5EF4-FFF2-40B4-BE49-F238E27FC236}">
                <a16:creationId xmlns:a16="http://schemas.microsoft.com/office/drawing/2014/main" id="{7C71F947-15CD-4FA3-BAF3-B3764BD47863}"/>
              </a:ext>
            </a:extLst>
          </p:cNvPr>
          <p:cNvSpPr>
            <a:spLocks noGrp="1"/>
          </p:cNvSpPr>
          <p:nvPr>
            <p:ph idx="1"/>
          </p:nvPr>
        </p:nvSpPr>
        <p:spPr>
          <a:xfrm>
            <a:off x="690196" y="1881778"/>
            <a:ext cx="6675995" cy="3100573"/>
          </a:xfrm>
        </p:spPr>
        <p:txBody>
          <a:bodyPr vert="horz" lIns="91440" tIns="45720" rIns="91440" bIns="45720" rtlCol="0" anchor="t">
            <a:normAutofit/>
          </a:bodyPr>
          <a:lstStyle/>
          <a:p>
            <a:r>
              <a:rPr lang="en-AU" sz="3000" b="1" dirty="0">
                <a:solidFill>
                  <a:srgbClr val="000000"/>
                </a:solidFill>
                <a:effectLst/>
                <a:latin typeface="Clancy" panose="00000500000000000000" pitchFamily="50" charset="0"/>
                <a:ea typeface="Roboto" panose="02000000000000000000" pitchFamily="2" charset="0"/>
                <a:cs typeface="Segoe UI" panose="020B0502040204020203" pitchFamily="34" charset="0"/>
              </a:rPr>
              <a:t>9:00am –10:20am</a:t>
            </a:r>
          </a:p>
          <a:p>
            <a:pPr marL="514350" indent="-514350">
              <a:buAutoNum type="arabicPeriod"/>
            </a:pPr>
            <a:r>
              <a:rPr lang="en-AU" sz="3000" b="1" dirty="0">
                <a:solidFill>
                  <a:srgbClr val="000000"/>
                </a:solidFill>
                <a:effectLst/>
                <a:latin typeface="Clancy" panose="00000500000000000000" pitchFamily="50" charset="0"/>
                <a:ea typeface="Roboto" panose="02000000000000000000" pitchFamily="2" charset="0"/>
                <a:cs typeface="Segoe UI" panose="020B0502040204020203" pitchFamily="34" charset="0"/>
              </a:rPr>
              <a:t>Opening addressing by Prof Mark Harris </a:t>
            </a:r>
          </a:p>
          <a:p>
            <a:pPr marL="514350" indent="-514350">
              <a:buAutoNum type="arabicPeriod"/>
            </a:pPr>
            <a:r>
              <a:rPr lang="en-AU" sz="3000" b="1" dirty="0">
                <a:solidFill>
                  <a:srgbClr val="000000"/>
                </a:solidFill>
                <a:latin typeface="Clancy"/>
                <a:ea typeface="Roboto"/>
                <a:cs typeface="Segoe UI"/>
              </a:rPr>
              <a:t>Presentation by Dr Mitchell Smith &amp; Ms Sundus Yousif on ‘Refugee and Immigrant Health’ </a:t>
            </a:r>
            <a:endParaRPr lang="en-AU" sz="3000" b="1" dirty="0">
              <a:solidFill>
                <a:srgbClr val="000000"/>
              </a:solidFill>
              <a:latin typeface="Clancy" panose="00000500000000000000" pitchFamily="50" charset="0"/>
              <a:ea typeface="Roboto" panose="02000000000000000000" pitchFamily="2" charset="0"/>
              <a:cs typeface="Segoe UI" panose="020B0502040204020203" pitchFamily="34" charset="0"/>
            </a:endParaRPr>
          </a:p>
          <a:p>
            <a:endParaRPr lang="en-AU" b="0" i="0" u="none" strike="noStrike" dirty="0">
              <a:solidFill>
                <a:srgbClr val="9EA2FF"/>
              </a:solidFill>
              <a:effectLst/>
              <a:latin typeface="Roboto" panose="02000000000000000000" pitchFamily="2" charset="0"/>
              <a:ea typeface="Roboto" panose="02000000000000000000" pitchFamily="2" charset="0"/>
              <a:hlinkClick r:id="" action="ppaction://noaction"/>
            </a:endParaRPr>
          </a:p>
          <a:p>
            <a:endParaRPr lang="en-AU" b="0" i="0" u="none" strike="noStrike" dirty="0">
              <a:solidFill>
                <a:srgbClr val="9EA2FF"/>
              </a:solidFill>
              <a:effectLst/>
              <a:latin typeface="Roboto" panose="02000000000000000000" pitchFamily="2" charset="0"/>
              <a:ea typeface="Roboto" panose="02000000000000000000" pitchFamily="2" charset="0"/>
              <a:hlinkClick r:id="" action="ppaction://noaction"/>
            </a:endParaRPr>
          </a:p>
        </p:txBody>
      </p:sp>
      <p:sp>
        <p:nvSpPr>
          <p:cNvPr id="4" name="TextBox 3">
            <a:extLst>
              <a:ext uri="{FF2B5EF4-FFF2-40B4-BE49-F238E27FC236}">
                <a16:creationId xmlns:a16="http://schemas.microsoft.com/office/drawing/2014/main" id="{C098D060-18F8-490C-B9FB-91A3501A8446}"/>
              </a:ext>
            </a:extLst>
          </p:cNvPr>
          <p:cNvSpPr txBox="1"/>
          <p:nvPr/>
        </p:nvSpPr>
        <p:spPr>
          <a:xfrm>
            <a:off x="1758187" y="5859713"/>
            <a:ext cx="4210050" cy="754053"/>
          </a:xfrm>
          <a:prstGeom prst="rect">
            <a:avLst/>
          </a:prstGeom>
          <a:noFill/>
        </p:spPr>
        <p:txBody>
          <a:bodyPr wrap="square" lIns="91440" tIns="45720" rIns="91440" bIns="45720" rtlCol="0" anchor="t">
            <a:spAutoFit/>
          </a:bodyPr>
          <a:lstStyle/>
          <a:p>
            <a:r>
              <a:rPr lang="en-AU" sz="2500" b="0" i="0" u="none" strike="noStrike" dirty="0">
                <a:solidFill>
                  <a:srgbClr val="9EA2FF"/>
                </a:solidFill>
                <a:effectLst/>
                <a:latin typeface="Roboto"/>
                <a:ea typeface="Roboto"/>
                <a:cs typeface="Roboto"/>
              </a:rPr>
              <a:t>#</a:t>
            </a:r>
            <a:r>
              <a:rPr lang="en-AU" sz="2500" dirty="0">
                <a:solidFill>
                  <a:srgbClr val="9EA2FF"/>
                </a:solidFill>
                <a:latin typeface="Roboto"/>
                <a:ea typeface="Roboto"/>
                <a:cs typeface="Roboto"/>
              </a:rPr>
              <a:t>cphceannualforum2022</a:t>
            </a:r>
            <a:endParaRPr lang="en-AU" sz="2500" dirty="0">
              <a:latin typeface="Roboto"/>
              <a:ea typeface="Roboto"/>
              <a:cs typeface="Roboto"/>
            </a:endParaRPr>
          </a:p>
          <a:p>
            <a:endParaRPr lang="en-AU" dirty="0"/>
          </a:p>
        </p:txBody>
      </p:sp>
      <p:pic>
        <p:nvPicPr>
          <p:cNvPr id="6" name="Picture 5">
            <a:extLst>
              <a:ext uri="{FF2B5EF4-FFF2-40B4-BE49-F238E27FC236}">
                <a16:creationId xmlns:a16="http://schemas.microsoft.com/office/drawing/2014/main" id="{B5626294-0BA7-4719-8CC9-0FFB7313DDF2}"/>
              </a:ext>
            </a:extLst>
          </p:cNvPr>
          <p:cNvPicPr>
            <a:picLocks noChangeAspect="1"/>
          </p:cNvPicPr>
          <p:nvPr/>
        </p:nvPicPr>
        <p:blipFill>
          <a:blip r:embed="rId2"/>
          <a:stretch>
            <a:fillRect/>
          </a:stretch>
        </p:blipFill>
        <p:spPr>
          <a:xfrm>
            <a:off x="410399" y="5379558"/>
            <a:ext cx="1347788" cy="1351326"/>
          </a:xfrm>
          <a:prstGeom prst="rect">
            <a:avLst/>
          </a:prstGeom>
        </p:spPr>
      </p:pic>
      <p:sp>
        <p:nvSpPr>
          <p:cNvPr id="7" name="TextBox 6">
            <a:extLst>
              <a:ext uri="{FF2B5EF4-FFF2-40B4-BE49-F238E27FC236}">
                <a16:creationId xmlns:a16="http://schemas.microsoft.com/office/drawing/2014/main" id="{65D0C81E-AC3B-4296-8BE1-0FC7D372E99C}"/>
              </a:ext>
            </a:extLst>
          </p:cNvPr>
          <p:cNvSpPr txBox="1"/>
          <p:nvPr/>
        </p:nvSpPr>
        <p:spPr>
          <a:xfrm>
            <a:off x="4425115" y="5198371"/>
            <a:ext cx="7517606" cy="553998"/>
          </a:xfrm>
          <a:prstGeom prst="rect">
            <a:avLst/>
          </a:prstGeom>
          <a:noFill/>
        </p:spPr>
        <p:txBody>
          <a:bodyPr wrap="square" lIns="91440" tIns="45720" rIns="91440" bIns="45720" rtlCol="0" anchor="t">
            <a:spAutoFit/>
          </a:bodyPr>
          <a:lstStyle/>
          <a:p>
            <a:r>
              <a:rPr lang="en-AU" sz="3000" dirty="0">
                <a:latin typeface="Clancy"/>
                <a:ea typeface="Roboto"/>
              </a:rPr>
              <a:t>CPHCE Annual Forum 2022 </a:t>
            </a:r>
            <a:endParaRPr lang="en-AU" sz="3000" dirty="0">
              <a:latin typeface="Clancy" panose="00000500000000000000" pitchFamily="50" charset="0"/>
              <a:ea typeface="Roboto" panose="02000000000000000000" pitchFamily="2" charset="0"/>
            </a:endParaRPr>
          </a:p>
        </p:txBody>
      </p:sp>
    </p:spTree>
    <p:extLst>
      <p:ext uri="{BB962C8B-B14F-4D97-AF65-F5344CB8AC3E}">
        <p14:creationId xmlns:p14="http://schemas.microsoft.com/office/powerpoint/2010/main" val="246019092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3CEC68F-E9EF-CA4D-BBF6-FCC992F431A9}"/>
              </a:ext>
            </a:extLst>
          </p:cNvPr>
          <p:cNvSpPr txBox="1"/>
          <p:nvPr/>
        </p:nvSpPr>
        <p:spPr>
          <a:xfrm>
            <a:off x="232430" y="2258091"/>
            <a:ext cx="6217797" cy="1569660"/>
          </a:xfrm>
          <a:prstGeom prst="rect">
            <a:avLst/>
          </a:prstGeom>
          <a:noFill/>
        </p:spPr>
        <p:txBody>
          <a:bodyPr wrap="square" rtlCol="0">
            <a:spAutoFit/>
          </a:bodyPr>
          <a:lstStyle/>
          <a:p>
            <a:r>
              <a:rPr lang="en-US" sz="4800" dirty="0">
                <a:latin typeface="Clancy" panose="00000500000000000000" pitchFamily="50" charset="0"/>
                <a:cs typeface="Arial" panose="020B0604020202020204" pitchFamily="34" charset="0"/>
              </a:rPr>
              <a:t>CPHCE</a:t>
            </a:r>
          </a:p>
          <a:p>
            <a:r>
              <a:rPr lang="en-US" sz="4800" dirty="0">
                <a:latin typeface="Clancy" panose="00000500000000000000" pitchFamily="50" charset="0"/>
                <a:cs typeface="Arial" panose="020B0604020202020204" pitchFamily="34" charset="0"/>
              </a:rPr>
              <a:t>16 years in Review</a:t>
            </a:r>
          </a:p>
        </p:txBody>
      </p:sp>
      <p:sp>
        <p:nvSpPr>
          <p:cNvPr id="3" name="TextBox 2">
            <a:extLst>
              <a:ext uri="{FF2B5EF4-FFF2-40B4-BE49-F238E27FC236}">
                <a16:creationId xmlns:a16="http://schemas.microsoft.com/office/drawing/2014/main" id="{926633B7-9826-284F-A8BB-FA669CB6DC8A}"/>
              </a:ext>
            </a:extLst>
          </p:cNvPr>
          <p:cNvSpPr txBox="1"/>
          <p:nvPr/>
        </p:nvSpPr>
        <p:spPr>
          <a:xfrm>
            <a:off x="381517" y="5106954"/>
            <a:ext cx="4731026" cy="415498"/>
          </a:xfrm>
          <a:prstGeom prst="rect">
            <a:avLst/>
          </a:prstGeom>
          <a:noFill/>
        </p:spPr>
        <p:txBody>
          <a:bodyPr wrap="square" rtlCol="0">
            <a:spAutoFit/>
          </a:bodyPr>
          <a:lstStyle/>
          <a:p>
            <a:r>
              <a:rPr lang="en-US" sz="2100" dirty="0">
                <a:latin typeface="Arial" panose="020B0604020202020204" pitchFamily="34" charset="0"/>
                <a:ea typeface="Roboto Mono" pitchFamily="2" charset="0"/>
                <a:cs typeface="Arial" panose="020B0604020202020204" pitchFamily="34" charset="0"/>
              </a:rPr>
              <a:t>Mark Harris, Exec Director, CPHCE </a:t>
            </a:r>
          </a:p>
        </p:txBody>
      </p:sp>
      <p:sp>
        <p:nvSpPr>
          <p:cNvPr id="4" name="Rectangle 3">
            <a:extLst>
              <a:ext uri="{FF2B5EF4-FFF2-40B4-BE49-F238E27FC236}">
                <a16:creationId xmlns:a16="http://schemas.microsoft.com/office/drawing/2014/main" id="{2A4478A5-5FDC-FA4A-9E1C-F9EE25840522}"/>
              </a:ext>
            </a:extLst>
          </p:cNvPr>
          <p:cNvSpPr/>
          <p:nvPr/>
        </p:nvSpPr>
        <p:spPr>
          <a:xfrm>
            <a:off x="6783977" y="0"/>
            <a:ext cx="5408023" cy="6858000"/>
          </a:xfrm>
          <a:prstGeom prst="rect">
            <a:avLst/>
          </a:prstGeom>
          <a:solidFill>
            <a:schemeClr val="bg1">
              <a:lumMod val="85000"/>
            </a:schemeClr>
          </a:solidFill>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dirty="0"/>
          </a:p>
        </p:txBody>
      </p:sp>
      <p:sp>
        <p:nvSpPr>
          <p:cNvPr id="5" name="TextBox 4">
            <a:extLst>
              <a:ext uri="{FF2B5EF4-FFF2-40B4-BE49-F238E27FC236}">
                <a16:creationId xmlns:a16="http://schemas.microsoft.com/office/drawing/2014/main" id="{97CC993D-42AB-A747-A84F-B28F856910A0}"/>
              </a:ext>
            </a:extLst>
          </p:cNvPr>
          <p:cNvSpPr txBox="1"/>
          <p:nvPr/>
        </p:nvSpPr>
        <p:spPr>
          <a:xfrm>
            <a:off x="7590102" y="3429000"/>
            <a:ext cx="3795772" cy="369332"/>
          </a:xfrm>
          <a:prstGeom prst="rect">
            <a:avLst/>
          </a:prstGeom>
          <a:noFill/>
        </p:spPr>
        <p:txBody>
          <a:bodyPr wrap="square" rtlCol="0">
            <a:spAutoFit/>
          </a:bodyPr>
          <a:lstStyle/>
          <a:p>
            <a:pPr algn="ctr"/>
            <a:r>
              <a:rPr lang="en-US" dirty="0">
                <a:latin typeface="Arial" panose="020B0604020202020204" pitchFamily="34" charset="0"/>
                <a:ea typeface="Roboto Mono" pitchFamily="2" charset="0"/>
                <a:cs typeface="Arial" panose="020B0604020202020204" pitchFamily="34" charset="0"/>
              </a:rPr>
              <a:t>Image goes here</a:t>
            </a:r>
          </a:p>
        </p:txBody>
      </p:sp>
      <p:pic>
        <p:nvPicPr>
          <p:cNvPr id="5122" name="Picture 2" descr="Image: 2020 Year in Review">
            <a:extLst>
              <a:ext uri="{FF2B5EF4-FFF2-40B4-BE49-F238E27FC236}">
                <a16:creationId xmlns:a16="http://schemas.microsoft.com/office/drawing/2014/main" id="{93E6ED10-24E4-5E27-8CD1-9686C8934D6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30813"/>
          <a:stretch/>
        </p:blipFill>
        <p:spPr bwMode="auto">
          <a:xfrm>
            <a:off x="6783977" y="0"/>
            <a:ext cx="5408023"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FDC134D9-E231-FB41-47B0-8DE1D75BF827}"/>
              </a:ext>
            </a:extLst>
          </p:cNvPr>
          <p:cNvSpPr/>
          <p:nvPr/>
        </p:nvSpPr>
        <p:spPr>
          <a:xfrm>
            <a:off x="9069859" y="3917092"/>
            <a:ext cx="3122141" cy="778476"/>
          </a:xfrm>
          <a:prstGeom prst="rect">
            <a:avLst/>
          </a:prstGeom>
          <a:solidFill>
            <a:schemeClr val="tx1">
              <a:lumMod val="85000"/>
              <a:lumOff val="15000"/>
              <a:alpha val="98000"/>
            </a:schemeClr>
          </a:solidFill>
          <a:ln>
            <a:solidFill>
              <a:schemeClr val="tx1"/>
            </a:solid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Tree>
    <p:extLst>
      <p:ext uri="{BB962C8B-B14F-4D97-AF65-F5344CB8AC3E}">
        <p14:creationId xmlns:p14="http://schemas.microsoft.com/office/powerpoint/2010/main" val="144021531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500E90C-8B34-4052-B58C-D8D189AACE16}"/>
              </a:ext>
            </a:extLst>
          </p:cNvPr>
          <p:cNvPicPr>
            <a:picLocks noChangeAspect="1"/>
          </p:cNvPicPr>
          <p:nvPr/>
        </p:nvPicPr>
        <p:blipFill>
          <a:blip r:embed="rId3"/>
          <a:stretch>
            <a:fillRect/>
          </a:stretch>
        </p:blipFill>
        <p:spPr>
          <a:xfrm>
            <a:off x="-1" y="0"/>
            <a:ext cx="4552123" cy="6858000"/>
          </a:xfrm>
          <a:prstGeom prst="rect">
            <a:avLst/>
          </a:prstGeom>
        </p:spPr>
      </p:pic>
      <p:sp>
        <p:nvSpPr>
          <p:cNvPr id="6" name="Title 1">
            <a:extLst>
              <a:ext uri="{FF2B5EF4-FFF2-40B4-BE49-F238E27FC236}">
                <a16:creationId xmlns:a16="http://schemas.microsoft.com/office/drawing/2014/main" id="{A87FA2CC-F080-4F80-B747-CCB5C7FFBEAA}"/>
              </a:ext>
            </a:extLst>
          </p:cNvPr>
          <p:cNvSpPr txBox="1">
            <a:spLocks/>
          </p:cNvSpPr>
          <p:nvPr/>
        </p:nvSpPr>
        <p:spPr>
          <a:xfrm>
            <a:off x="679173" y="1998714"/>
            <a:ext cx="3482423" cy="253672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Roboto" panose="02000000000000000000" pitchFamily="2" charset="0"/>
                <a:cs typeface="Arial" panose="020B0604020202020204" pitchFamily="34" charset="0"/>
              </a:defRPr>
            </a:lvl1pPr>
          </a:lstStyle>
          <a:p>
            <a:r>
              <a:rPr lang="en-AU" sz="6000" dirty="0">
                <a:latin typeface="Clancy" panose="00000500000000000000" pitchFamily="50" charset="0"/>
              </a:rPr>
              <a:t>Mission </a:t>
            </a:r>
          </a:p>
        </p:txBody>
      </p:sp>
      <p:sp>
        <p:nvSpPr>
          <p:cNvPr id="7" name="Content Placeholder 2">
            <a:extLst>
              <a:ext uri="{FF2B5EF4-FFF2-40B4-BE49-F238E27FC236}">
                <a16:creationId xmlns:a16="http://schemas.microsoft.com/office/drawing/2014/main" id="{A286D582-42CE-42FB-BC0F-147B252643C4}"/>
              </a:ext>
            </a:extLst>
          </p:cNvPr>
          <p:cNvSpPr txBox="1">
            <a:spLocks/>
          </p:cNvSpPr>
          <p:nvPr/>
        </p:nvSpPr>
        <p:spPr>
          <a:xfrm>
            <a:off x="5018845" y="1051546"/>
            <a:ext cx="6334956" cy="4088158"/>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AU" dirty="0">
                <a:latin typeface="Roboto" panose="02000000000000000000" pitchFamily="2" charset="0"/>
                <a:ea typeface="Roboto" panose="02000000000000000000" pitchFamily="2" charset="0"/>
              </a:rPr>
              <a:t>Our mission, shared by UNSW, is to create “better, fairer health and health care in the community” by conducting research, evaluation and development that strengthens primary health care and by designing local, place-based interventions to prevent and reduce harm rising from inequities in health.</a:t>
            </a:r>
          </a:p>
        </p:txBody>
      </p:sp>
    </p:spTree>
    <p:extLst>
      <p:ext uri="{BB962C8B-B14F-4D97-AF65-F5344CB8AC3E}">
        <p14:creationId xmlns:p14="http://schemas.microsoft.com/office/powerpoint/2010/main" val="149051063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a:extLst>
              <a:ext uri="{FF2B5EF4-FFF2-40B4-BE49-F238E27FC236}">
                <a16:creationId xmlns:a16="http://schemas.microsoft.com/office/drawing/2014/main" id="{B8510D25-AB44-8D79-0DC5-BD4C0D1F13B9}"/>
              </a:ext>
            </a:extLst>
          </p:cNvPr>
          <p:cNvGraphicFramePr/>
          <p:nvPr>
            <p:extLst>
              <p:ext uri="{D42A27DB-BD31-4B8C-83A1-F6EECF244321}">
                <p14:modId xmlns:p14="http://schemas.microsoft.com/office/powerpoint/2010/main" val="189930065"/>
              </p:ext>
            </p:extLst>
          </p:nvPr>
        </p:nvGraphicFramePr>
        <p:xfrm>
          <a:off x="803195" y="2"/>
          <a:ext cx="8976533" cy="307756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cxnSp>
        <p:nvCxnSpPr>
          <p:cNvPr id="32" name="Straight Connector 31">
            <a:extLst>
              <a:ext uri="{FF2B5EF4-FFF2-40B4-BE49-F238E27FC236}">
                <a16:creationId xmlns:a16="http://schemas.microsoft.com/office/drawing/2014/main" id="{77839F2F-5D78-F473-4ACC-3F8963B86622}"/>
              </a:ext>
            </a:extLst>
          </p:cNvPr>
          <p:cNvCxnSpPr>
            <a:cxnSpLocks/>
          </p:cNvCxnSpPr>
          <p:nvPr/>
        </p:nvCxnSpPr>
        <p:spPr>
          <a:xfrm>
            <a:off x="949900" y="3458824"/>
            <a:ext cx="8688370" cy="19882"/>
          </a:xfrm>
          <a:prstGeom prst="line">
            <a:avLst/>
          </a:prstGeom>
        </p:spPr>
        <p:style>
          <a:lnRef idx="1">
            <a:schemeClr val="accent1"/>
          </a:lnRef>
          <a:fillRef idx="0">
            <a:schemeClr val="accent1"/>
          </a:fillRef>
          <a:effectRef idx="0">
            <a:schemeClr val="accent1"/>
          </a:effectRef>
          <a:fontRef idx="minor">
            <a:schemeClr val="tx1"/>
          </a:fontRef>
        </p:style>
      </p:cxnSp>
      <p:sp>
        <p:nvSpPr>
          <p:cNvPr id="33" name="Oval 32">
            <a:extLst>
              <a:ext uri="{FF2B5EF4-FFF2-40B4-BE49-F238E27FC236}">
                <a16:creationId xmlns:a16="http://schemas.microsoft.com/office/drawing/2014/main" id="{5A965E1C-BF81-7F14-F84C-48650AB673F4}"/>
              </a:ext>
            </a:extLst>
          </p:cNvPr>
          <p:cNvSpPr/>
          <p:nvPr/>
        </p:nvSpPr>
        <p:spPr>
          <a:xfrm>
            <a:off x="1336606" y="3370694"/>
            <a:ext cx="216024" cy="21602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4" name="Oval 33">
            <a:extLst>
              <a:ext uri="{FF2B5EF4-FFF2-40B4-BE49-F238E27FC236}">
                <a16:creationId xmlns:a16="http://schemas.microsoft.com/office/drawing/2014/main" id="{EFB77A22-0DA3-D12D-C45B-77BBFA884F5E}"/>
              </a:ext>
            </a:extLst>
          </p:cNvPr>
          <p:cNvSpPr/>
          <p:nvPr/>
        </p:nvSpPr>
        <p:spPr>
          <a:xfrm>
            <a:off x="2468569" y="3360374"/>
            <a:ext cx="216024" cy="216024"/>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5" name="Oval 34">
            <a:extLst>
              <a:ext uri="{FF2B5EF4-FFF2-40B4-BE49-F238E27FC236}">
                <a16:creationId xmlns:a16="http://schemas.microsoft.com/office/drawing/2014/main" id="{0D63523F-B27E-E7DD-8E4E-A6EC2501B856}"/>
              </a:ext>
            </a:extLst>
          </p:cNvPr>
          <p:cNvSpPr/>
          <p:nvPr/>
        </p:nvSpPr>
        <p:spPr>
          <a:xfrm>
            <a:off x="3977941" y="3346868"/>
            <a:ext cx="216024" cy="216024"/>
          </a:xfrm>
          <a:prstGeom prst="ellipse">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6" name="Oval 35">
            <a:extLst>
              <a:ext uri="{FF2B5EF4-FFF2-40B4-BE49-F238E27FC236}">
                <a16:creationId xmlns:a16="http://schemas.microsoft.com/office/drawing/2014/main" id="{89B95D92-5003-272F-D7FF-5B12AE402F3F}"/>
              </a:ext>
            </a:extLst>
          </p:cNvPr>
          <p:cNvSpPr/>
          <p:nvPr/>
        </p:nvSpPr>
        <p:spPr>
          <a:xfrm>
            <a:off x="5343672" y="3337952"/>
            <a:ext cx="216024" cy="216024"/>
          </a:xfrm>
          <a:prstGeom prst="ellipse">
            <a:avLst/>
          </a:prstGeom>
          <a:solidFill>
            <a:srgbClr val="FB510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7" name="Oval 36">
            <a:extLst>
              <a:ext uri="{FF2B5EF4-FFF2-40B4-BE49-F238E27FC236}">
                <a16:creationId xmlns:a16="http://schemas.microsoft.com/office/drawing/2014/main" id="{B899B704-50C8-719A-9E4C-72E6791CCDC3}"/>
              </a:ext>
            </a:extLst>
          </p:cNvPr>
          <p:cNvSpPr/>
          <p:nvPr/>
        </p:nvSpPr>
        <p:spPr>
          <a:xfrm>
            <a:off x="6957906" y="3370694"/>
            <a:ext cx="216024" cy="216024"/>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9" name="TextBox 38">
            <a:extLst>
              <a:ext uri="{FF2B5EF4-FFF2-40B4-BE49-F238E27FC236}">
                <a16:creationId xmlns:a16="http://schemas.microsoft.com/office/drawing/2014/main" id="{33DD4DDC-FACF-25FB-2F57-18399AC230B2}"/>
              </a:ext>
            </a:extLst>
          </p:cNvPr>
          <p:cNvSpPr txBox="1"/>
          <p:nvPr/>
        </p:nvSpPr>
        <p:spPr>
          <a:xfrm>
            <a:off x="913538" y="3751377"/>
            <a:ext cx="648072" cy="338554"/>
          </a:xfrm>
          <a:prstGeom prst="rect">
            <a:avLst/>
          </a:prstGeom>
        </p:spPr>
        <p:txBody>
          <a:bodyPr wrap="square" rtlCol="0">
            <a:spAutoFit/>
          </a:bodyPr>
          <a:lstStyle/>
          <a:p>
            <a:pPr marL="342900" indent="-342900">
              <a:spcBef>
                <a:spcPct val="20000"/>
              </a:spcBef>
            </a:pPr>
            <a:r>
              <a:rPr lang="en-AU" sz="1600" b="1" dirty="0">
                <a:latin typeface="Sommet bold"/>
              </a:rPr>
              <a:t>1995</a:t>
            </a:r>
          </a:p>
        </p:txBody>
      </p:sp>
      <p:sp>
        <p:nvSpPr>
          <p:cNvPr id="40" name="TextBox 39">
            <a:extLst>
              <a:ext uri="{FF2B5EF4-FFF2-40B4-BE49-F238E27FC236}">
                <a16:creationId xmlns:a16="http://schemas.microsoft.com/office/drawing/2014/main" id="{8E31C665-365C-B61A-CBD7-308B6454D57C}"/>
              </a:ext>
            </a:extLst>
          </p:cNvPr>
          <p:cNvSpPr txBox="1"/>
          <p:nvPr/>
        </p:nvSpPr>
        <p:spPr>
          <a:xfrm>
            <a:off x="5436138" y="3693970"/>
            <a:ext cx="720055" cy="338554"/>
          </a:xfrm>
          <a:prstGeom prst="rect">
            <a:avLst/>
          </a:prstGeom>
        </p:spPr>
        <p:txBody>
          <a:bodyPr wrap="square" rtlCol="0">
            <a:spAutoFit/>
          </a:bodyPr>
          <a:lstStyle/>
          <a:p>
            <a:pPr marL="342900" indent="-342900">
              <a:spcBef>
                <a:spcPct val="20000"/>
              </a:spcBef>
            </a:pPr>
            <a:r>
              <a:rPr lang="en-AU" sz="1600" b="1" dirty="0">
                <a:latin typeface="Sommet bold"/>
              </a:rPr>
              <a:t>2010</a:t>
            </a:r>
          </a:p>
        </p:txBody>
      </p:sp>
      <p:sp>
        <p:nvSpPr>
          <p:cNvPr id="41" name="TextBox 40">
            <a:extLst>
              <a:ext uri="{FF2B5EF4-FFF2-40B4-BE49-F238E27FC236}">
                <a16:creationId xmlns:a16="http://schemas.microsoft.com/office/drawing/2014/main" id="{A0498023-4B35-EF19-EE07-D45C5DE46E6C}"/>
              </a:ext>
            </a:extLst>
          </p:cNvPr>
          <p:cNvSpPr txBox="1"/>
          <p:nvPr/>
        </p:nvSpPr>
        <p:spPr>
          <a:xfrm>
            <a:off x="4074569" y="3708238"/>
            <a:ext cx="707084" cy="338554"/>
          </a:xfrm>
          <a:prstGeom prst="rect">
            <a:avLst/>
          </a:prstGeom>
        </p:spPr>
        <p:txBody>
          <a:bodyPr wrap="square" rtlCol="0">
            <a:spAutoFit/>
          </a:bodyPr>
          <a:lstStyle/>
          <a:p>
            <a:pPr marL="342900" indent="-342900">
              <a:spcBef>
                <a:spcPct val="20000"/>
              </a:spcBef>
            </a:pPr>
            <a:r>
              <a:rPr lang="en-AU" sz="1600" b="1" dirty="0">
                <a:latin typeface="Sommet bold"/>
              </a:rPr>
              <a:t>2005</a:t>
            </a:r>
          </a:p>
        </p:txBody>
      </p:sp>
      <p:sp>
        <p:nvSpPr>
          <p:cNvPr id="42" name="TextBox 41">
            <a:extLst>
              <a:ext uri="{FF2B5EF4-FFF2-40B4-BE49-F238E27FC236}">
                <a16:creationId xmlns:a16="http://schemas.microsoft.com/office/drawing/2014/main" id="{A7AD5B70-F024-FE6C-44F2-A3EF2DD87194}"/>
              </a:ext>
            </a:extLst>
          </p:cNvPr>
          <p:cNvSpPr txBox="1"/>
          <p:nvPr/>
        </p:nvSpPr>
        <p:spPr>
          <a:xfrm>
            <a:off x="2548021" y="3693970"/>
            <a:ext cx="749034" cy="338554"/>
          </a:xfrm>
          <a:prstGeom prst="rect">
            <a:avLst/>
          </a:prstGeom>
        </p:spPr>
        <p:txBody>
          <a:bodyPr wrap="square" rtlCol="0">
            <a:spAutoFit/>
          </a:bodyPr>
          <a:lstStyle/>
          <a:p>
            <a:pPr marL="342900" indent="-342900">
              <a:spcBef>
                <a:spcPct val="20000"/>
              </a:spcBef>
            </a:pPr>
            <a:r>
              <a:rPr lang="en-AU" sz="1600" b="1" dirty="0">
                <a:latin typeface="Sommet bold"/>
              </a:rPr>
              <a:t>2000</a:t>
            </a:r>
          </a:p>
        </p:txBody>
      </p:sp>
      <p:sp>
        <p:nvSpPr>
          <p:cNvPr id="43" name="TextBox 42">
            <a:extLst>
              <a:ext uri="{FF2B5EF4-FFF2-40B4-BE49-F238E27FC236}">
                <a16:creationId xmlns:a16="http://schemas.microsoft.com/office/drawing/2014/main" id="{1259CF4D-8089-764C-AEBB-6E9128C4CB59}"/>
              </a:ext>
            </a:extLst>
          </p:cNvPr>
          <p:cNvSpPr txBox="1"/>
          <p:nvPr/>
        </p:nvSpPr>
        <p:spPr>
          <a:xfrm>
            <a:off x="7056746" y="3660513"/>
            <a:ext cx="648072" cy="338554"/>
          </a:xfrm>
          <a:prstGeom prst="rect">
            <a:avLst/>
          </a:prstGeom>
        </p:spPr>
        <p:txBody>
          <a:bodyPr wrap="square" rtlCol="0">
            <a:spAutoFit/>
          </a:bodyPr>
          <a:lstStyle/>
          <a:p>
            <a:pPr marL="342900" indent="-342900">
              <a:spcBef>
                <a:spcPct val="20000"/>
              </a:spcBef>
            </a:pPr>
            <a:r>
              <a:rPr lang="en-AU" sz="1600" b="1" dirty="0">
                <a:latin typeface="Sommet bold"/>
              </a:rPr>
              <a:t>2015</a:t>
            </a:r>
          </a:p>
        </p:txBody>
      </p:sp>
      <p:sp>
        <p:nvSpPr>
          <p:cNvPr id="44" name="TextBox 43">
            <a:extLst>
              <a:ext uri="{FF2B5EF4-FFF2-40B4-BE49-F238E27FC236}">
                <a16:creationId xmlns:a16="http://schemas.microsoft.com/office/drawing/2014/main" id="{C6A4E933-93E5-7CDC-6B4E-5708EEFB25BF}"/>
              </a:ext>
            </a:extLst>
          </p:cNvPr>
          <p:cNvSpPr txBox="1"/>
          <p:nvPr/>
        </p:nvSpPr>
        <p:spPr>
          <a:xfrm>
            <a:off x="1285263" y="4394928"/>
            <a:ext cx="1093569" cy="269304"/>
          </a:xfrm>
          <a:prstGeom prst="rect">
            <a:avLst/>
          </a:prstGeom>
        </p:spPr>
        <p:txBody>
          <a:bodyPr wrap="none" rtlCol="0">
            <a:spAutoFit/>
          </a:bodyPr>
          <a:lstStyle/>
          <a:p>
            <a:pPr marL="342900" indent="-342900">
              <a:spcBef>
                <a:spcPct val="20000"/>
              </a:spcBef>
            </a:pPr>
            <a:r>
              <a:rPr lang="en-AU" sz="1150" b="1" dirty="0">
                <a:solidFill>
                  <a:srgbClr val="FF0000"/>
                </a:solidFill>
                <a:latin typeface="Sommet bold"/>
              </a:rPr>
              <a:t>Divisions of GP</a:t>
            </a:r>
          </a:p>
        </p:txBody>
      </p:sp>
      <p:sp>
        <p:nvSpPr>
          <p:cNvPr id="45" name="TextBox 44">
            <a:extLst>
              <a:ext uri="{FF2B5EF4-FFF2-40B4-BE49-F238E27FC236}">
                <a16:creationId xmlns:a16="http://schemas.microsoft.com/office/drawing/2014/main" id="{EC8AFCC7-AB27-A03B-C54C-9B767C88E726}"/>
              </a:ext>
            </a:extLst>
          </p:cNvPr>
          <p:cNvSpPr txBox="1"/>
          <p:nvPr/>
        </p:nvSpPr>
        <p:spPr>
          <a:xfrm>
            <a:off x="5447067" y="4334938"/>
            <a:ext cx="1165704" cy="481670"/>
          </a:xfrm>
          <a:prstGeom prst="rect">
            <a:avLst/>
          </a:prstGeom>
        </p:spPr>
        <p:txBody>
          <a:bodyPr wrap="none" rtlCol="0">
            <a:spAutoFit/>
          </a:bodyPr>
          <a:lstStyle/>
          <a:p>
            <a:pPr marL="342900" indent="-342900">
              <a:spcBef>
                <a:spcPct val="20000"/>
              </a:spcBef>
            </a:pPr>
            <a:r>
              <a:rPr lang="en-AU" sz="1150" b="1" dirty="0">
                <a:solidFill>
                  <a:srgbClr val="FF0000"/>
                </a:solidFill>
                <a:latin typeface="Sommet bold"/>
              </a:rPr>
              <a:t>PHC strategy</a:t>
            </a:r>
          </a:p>
          <a:p>
            <a:pPr marL="342900" indent="-342900">
              <a:spcBef>
                <a:spcPct val="20000"/>
              </a:spcBef>
            </a:pPr>
            <a:r>
              <a:rPr lang="en-AU" sz="1150" b="1" dirty="0">
                <a:solidFill>
                  <a:srgbClr val="FF0000"/>
                </a:solidFill>
                <a:latin typeface="Sommet bold"/>
              </a:rPr>
              <a:t>Medicare Locals</a:t>
            </a:r>
          </a:p>
        </p:txBody>
      </p:sp>
      <p:sp>
        <p:nvSpPr>
          <p:cNvPr id="46" name="TextBox 45">
            <a:extLst>
              <a:ext uri="{FF2B5EF4-FFF2-40B4-BE49-F238E27FC236}">
                <a16:creationId xmlns:a16="http://schemas.microsoft.com/office/drawing/2014/main" id="{46C4B016-80E0-D2B8-F8DF-B2C1842B8D1E}"/>
              </a:ext>
            </a:extLst>
          </p:cNvPr>
          <p:cNvSpPr txBox="1"/>
          <p:nvPr/>
        </p:nvSpPr>
        <p:spPr>
          <a:xfrm>
            <a:off x="6863088" y="4502940"/>
            <a:ext cx="1165704" cy="446276"/>
          </a:xfrm>
          <a:prstGeom prst="rect">
            <a:avLst/>
          </a:prstGeom>
        </p:spPr>
        <p:txBody>
          <a:bodyPr wrap="square" rtlCol="0">
            <a:spAutoFit/>
          </a:bodyPr>
          <a:lstStyle/>
          <a:p>
            <a:pPr marL="342900" indent="-342900">
              <a:spcBef>
                <a:spcPct val="20000"/>
              </a:spcBef>
            </a:pPr>
            <a:r>
              <a:rPr lang="en-AU" sz="1150" b="1" dirty="0">
                <a:solidFill>
                  <a:srgbClr val="FF0000"/>
                </a:solidFill>
                <a:latin typeface="Sommet bold"/>
              </a:rPr>
              <a:t>Primary Health Networks</a:t>
            </a:r>
          </a:p>
        </p:txBody>
      </p:sp>
      <p:cxnSp>
        <p:nvCxnSpPr>
          <p:cNvPr id="47" name="Straight Connector 46">
            <a:extLst>
              <a:ext uri="{FF2B5EF4-FFF2-40B4-BE49-F238E27FC236}">
                <a16:creationId xmlns:a16="http://schemas.microsoft.com/office/drawing/2014/main" id="{66A5C2A6-8DE4-F730-BD32-A1978823A01D}"/>
              </a:ext>
            </a:extLst>
          </p:cNvPr>
          <p:cNvCxnSpPr>
            <a:cxnSpLocks/>
          </p:cNvCxnSpPr>
          <p:nvPr/>
        </p:nvCxnSpPr>
        <p:spPr>
          <a:xfrm>
            <a:off x="1485737" y="3458824"/>
            <a:ext cx="0" cy="936104"/>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7AAB15BE-EFF8-6802-0A4C-62A1EC49B827}"/>
              </a:ext>
            </a:extLst>
          </p:cNvPr>
          <p:cNvCxnSpPr>
            <a:cxnSpLocks/>
          </p:cNvCxnSpPr>
          <p:nvPr/>
        </p:nvCxnSpPr>
        <p:spPr>
          <a:xfrm>
            <a:off x="7062941" y="3566836"/>
            <a:ext cx="0" cy="936104"/>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7883E8C0-621F-CE9C-711C-92FC3C1342DD}"/>
              </a:ext>
            </a:extLst>
          </p:cNvPr>
          <p:cNvCxnSpPr>
            <a:cxnSpLocks/>
          </p:cNvCxnSpPr>
          <p:nvPr/>
        </p:nvCxnSpPr>
        <p:spPr>
          <a:xfrm>
            <a:off x="5461726" y="3652566"/>
            <a:ext cx="0" cy="936104"/>
          </a:xfrm>
          <a:prstGeom prst="line">
            <a:avLst/>
          </a:prstGeom>
          <a:ln>
            <a:prstDash val="dash"/>
          </a:ln>
        </p:spPr>
        <p:style>
          <a:lnRef idx="1">
            <a:schemeClr val="accent1"/>
          </a:lnRef>
          <a:fillRef idx="0">
            <a:schemeClr val="accent1"/>
          </a:fillRef>
          <a:effectRef idx="0">
            <a:schemeClr val="accent1"/>
          </a:effectRef>
          <a:fontRef idx="minor">
            <a:schemeClr val="tx1"/>
          </a:fontRef>
        </p:style>
      </p:cxnSp>
      <p:sp>
        <p:nvSpPr>
          <p:cNvPr id="50" name="TextBox 49">
            <a:extLst>
              <a:ext uri="{FF2B5EF4-FFF2-40B4-BE49-F238E27FC236}">
                <a16:creationId xmlns:a16="http://schemas.microsoft.com/office/drawing/2014/main" id="{AE733929-9072-A902-EF68-41B36B8C3608}"/>
              </a:ext>
            </a:extLst>
          </p:cNvPr>
          <p:cNvSpPr txBox="1"/>
          <p:nvPr/>
        </p:nvSpPr>
        <p:spPr>
          <a:xfrm>
            <a:off x="2581407" y="4898984"/>
            <a:ext cx="1368152" cy="446276"/>
          </a:xfrm>
          <a:prstGeom prst="rect">
            <a:avLst/>
          </a:prstGeom>
        </p:spPr>
        <p:txBody>
          <a:bodyPr wrap="square" rtlCol="0">
            <a:spAutoFit/>
          </a:bodyPr>
          <a:lstStyle/>
          <a:p>
            <a:pPr marL="342900" indent="-342900">
              <a:spcBef>
                <a:spcPct val="20000"/>
              </a:spcBef>
            </a:pPr>
            <a:r>
              <a:rPr lang="en-AU" sz="1150" b="1" dirty="0">
                <a:solidFill>
                  <a:srgbClr val="FF0000"/>
                </a:solidFill>
                <a:latin typeface="Sommet bold"/>
              </a:rPr>
              <a:t>E</a:t>
            </a:r>
            <a:r>
              <a:rPr lang="en-AU" sz="1150" b="1" dirty="0" err="1">
                <a:solidFill>
                  <a:srgbClr val="FF0000"/>
                </a:solidFill>
                <a:latin typeface="Sommet bold"/>
              </a:rPr>
              <a:t>nhanced</a:t>
            </a:r>
            <a:r>
              <a:rPr lang="en-AU" sz="1150" b="1" dirty="0">
                <a:solidFill>
                  <a:srgbClr val="FF0000"/>
                </a:solidFill>
                <a:latin typeface="Sommet bold"/>
              </a:rPr>
              <a:t> Primary Care 1</a:t>
            </a:r>
          </a:p>
        </p:txBody>
      </p:sp>
      <p:sp>
        <p:nvSpPr>
          <p:cNvPr id="51" name="TextBox 50">
            <a:extLst>
              <a:ext uri="{FF2B5EF4-FFF2-40B4-BE49-F238E27FC236}">
                <a16:creationId xmlns:a16="http://schemas.microsoft.com/office/drawing/2014/main" id="{1CFF7AC6-15CC-89BC-925B-C1BF1A3E8136}"/>
              </a:ext>
            </a:extLst>
          </p:cNvPr>
          <p:cNvSpPr txBox="1"/>
          <p:nvPr/>
        </p:nvSpPr>
        <p:spPr>
          <a:xfrm>
            <a:off x="4093574" y="4887925"/>
            <a:ext cx="1368152" cy="446276"/>
          </a:xfrm>
          <a:prstGeom prst="rect">
            <a:avLst/>
          </a:prstGeom>
        </p:spPr>
        <p:txBody>
          <a:bodyPr wrap="square" rtlCol="0">
            <a:spAutoFit/>
          </a:bodyPr>
          <a:lstStyle/>
          <a:p>
            <a:pPr marL="342900" indent="-342900">
              <a:spcBef>
                <a:spcPct val="20000"/>
              </a:spcBef>
            </a:pPr>
            <a:r>
              <a:rPr lang="en-AU" sz="1150" b="1" dirty="0">
                <a:solidFill>
                  <a:srgbClr val="FF0000"/>
                </a:solidFill>
                <a:latin typeface="Sommet bold"/>
              </a:rPr>
              <a:t>E</a:t>
            </a:r>
            <a:r>
              <a:rPr lang="en-AU" sz="1150" b="1" dirty="0" err="1">
                <a:solidFill>
                  <a:srgbClr val="FF0000"/>
                </a:solidFill>
                <a:latin typeface="Sommet bold"/>
              </a:rPr>
              <a:t>nhanced</a:t>
            </a:r>
            <a:r>
              <a:rPr lang="en-AU" sz="1150" b="1" dirty="0">
                <a:solidFill>
                  <a:srgbClr val="FF0000"/>
                </a:solidFill>
                <a:latin typeface="Sommet bold"/>
              </a:rPr>
              <a:t> Primary Care 2</a:t>
            </a:r>
          </a:p>
        </p:txBody>
      </p:sp>
      <p:cxnSp>
        <p:nvCxnSpPr>
          <p:cNvPr id="52" name="Straight Connector 51">
            <a:extLst>
              <a:ext uri="{FF2B5EF4-FFF2-40B4-BE49-F238E27FC236}">
                <a16:creationId xmlns:a16="http://schemas.microsoft.com/office/drawing/2014/main" id="{88789CE8-F1BD-0AEE-1055-FF1A6EC0A2EB}"/>
              </a:ext>
            </a:extLst>
          </p:cNvPr>
          <p:cNvCxnSpPr>
            <a:cxnSpLocks/>
          </p:cNvCxnSpPr>
          <p:nvPr/>
        </p:nvCxnSpPr>
        <p:spPr>
          <a:xfrm>
            <a:off x="4060365" y="3478706"/>
            <a:ext cx="0" cy="1441169"/>
          </a:xfrm>
          <a:prstGeom prst="line">
            <a:avLst/>
          </a:prstGeom>
          <a:ln>
            <a:prstDash val="dash"/>
          </a:ln>
        </p:spPr>
        <p:style>
          <a:lnRef idx="1">
            <a:schemeClr val="accent1"/>
          </a:lnRef>
          <a:fillRef idx="0">
            <a:schemeClr val="accent1"/>
          </a:fillRef>
          <a:effectRef idx="0">
            <a:schemeClr val="accent1"/>
          </a:effectRef>
          <a:fontRef idx="minor">
            <a:schemeClr val="tx1"/>
          </a:fontRef>
        </p:style>
      </p:cxnSp>
      <p:sp>
        <p:nvSpPr>
          <p:cNvPr id="53" name="TextBox 52">
            <a:extLst>
              <a:ext uri="{FF2B5EF4-FFF2-40B4-BE49-F238E27FC236}">
                <a16:creationId xmlns:a16="http://schemas.microsoft.com/office/drawing/2014/main" id="{B40C6FB3-41F1-A03A-7D74-4BB831E6043F}"/>
              </a:ext>
            </a:extLst>
          </p:cNvPr>
          <p:cNvSpPr txBox="1"/>
          <p:nvPr/>
        </p:nvSpPr>
        <p:spPr>
          <a:xfrm>
            <a:off x="712298" y="5516423"/>
            <a:ext cx="1821010" cy="446276"/>
          </a:xfrm>
          <a:prstGeom prst="rect">
            <a:avLst/>
          </a:prstGeom>
        </p:spPr>
        <p:txBody>
          <a:bodyPr wrap="square" rtlCol="0">
            <a:spAutoFit/>
          </a:bodyPr>
          <a:lstStyle/>
          <a:p>
            <a:pPr marL="342900" indent="-342900">
              <a:spcBef>
                <a:spcPct val="20000"/>
              </a:spcBef>
            </a:pPr>
            <a:r>
              <a:rPr lang="en-AU" sz="1150" b="1" dirty="0">
                <a:solidFill>
                  <a:srgbClr val="0070C0"/>
                </a:solidFill>
                <a:latin typeface="Sommet bold"/>
              </a:rPr>
              <a:t>General practice evaluation Program</a:t>
            </a:r>
          </a:p>
        </p:txBody>
      </p:sp>
      <p:sp>
        <p:nvSpPr>
          <p:cNvPr id="54" name="TextBox 53">
            <a:extLst>
              <a:ext uri="{FF2B5EF4-FFF2-40B4-BE49-F238E27FC236}">
                <a16:creationId xmlns:a16="http://schemas.microsoft.com/office/drawing/2014/main" id="{04454B52-F131-24F7-3535-9EF744B1F5F3}"/>
              </a:ext>
            </a:extLst>
          </p:cNvPr>
          <p:cNvSpPr txBox="1"/>
          <p:nvPr/>
        </p:nvSpPr>
        <p:spPr>
          <a:xfrm>
            <a:off x="2530471" y="5452364"/>
            <a:ext cx="2092667" cy="446276"/>
          </a:xfrm>
          <a:prstGeom prst="rect">
            <a:avLst/>
          </a:prstGeom>
        </p:spPr>
        <p:txBody>
          <a:bodyPr wrap="square" rtlCol="0">
            <a:spAutoFit/>
          </a:bodyPr>
          <a:lstStyle/>
          <a:p>
            <a:pPr marL="342900" indent="-342900">
              <a:spcBef>
                <a:spcPct val="20000"/>
              </a:spcBef>
            </a:pPr>
            <a:r>
              <a:rPr lang="en-AU" sz="1150" b="1" dirty="0">
                <a:solidFill>
                  <a:srgbClr val="0070C0"/>
                </a:solidFill>
                <a:latin typeface="Sommet bold"/>
              </a:rPr>
              <a:t>Primary Health Care Evaluation Strategy</a:t>
            </a:r>
          </a:p>
        </p:txBody>
      </p:sp>
      <p:cxnSp>
        <p:nvCxnSpPr>
          <p:cNvPr id="55" name="Straight Connector 54">
            <a:extLst>
              <a:ext uri="{FF2B5EF4-FFF2-40B4-BE49-F238E27FC236}">
                <a16:creationId xmlns:a16="http://schemas.microsoft.com/office/drawing/2014/main" id="{7561842B-893B-8AA9-C587-EC65A1BFA2C7}"/>
              </a:ext>
            </a:extLst>
          </p:cNvPr>
          <p:cNvCxnSpPr>
            <a:cxnSpLocks/>
          </p:cNvCxnSpPr>
          <p:nvPr/>
        </p:nvCxnSpPr>
        <p:spPr>
          <a:xfrm>
            <a:off x="3588045" y="5773084"/>
            <a:ext cx="0" cy="409477"/>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5330DDCD-AEDF-0340-39F6-E638D05572AE}"/>
              </a:ext>
            </a:extLst>
          </p:cNvPr>
          <p:cNvCxnSpPr>
            <a:cxnSpLocks/>
          </p:cNvCxnSpPr>
          <p:nvPr/>
        </p:nvCxnSpPr>
        <p:spPr>
          <a:xfrm flipH="1">
            <a:off x="2551316" y="3445964"/>
            <a:ext cx="12525" cy="2058609"/>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430D050A-4D27-4300-8A87-2CF60B173550}"/>
              </a:ext>
            </a:extLst>
          </p:cNvPr>
          <p:cNvCxnSpPr>
            <a:cxnSpLocks/>
          </p:cNvCxnSpPr>
          <p:nvPr/>
        </p:nvCxnSpPr>
        <p:spPr>
          <a:xfrm>
            <a:off x="958961" y="3457815"/>
            <a:ext cx="0" cy="2029137"/>
          </a:xfrm>
          <a:prstGeom prst="line">
            <a:avLst/>
          </a:prstGeom>
          <a:ln>
            <a:prstDash val="dash"/>
          </a:ln>
        </p:spPr>
        <p:style>
          <a:lnRef idx="1">
            <a:schemeClr val="accent1"/>
          </a:lnRef>
          <a:fillRef idx="0">
            <a:schemeClr val="accent1"/>
          </a:fillRef>
          <a:effectRef idx="0">
            <a:schemeClr val="accent1"/>
          </a:effectRef>
          <a:fontRef idx="minor">
            <a:schemeClr val="tx1"/>
          </a:fontRef>
        </p:style>
      </p:cxnSp>
      <p:sp>
        <p:nvSpPr>
          <p:cNvPr id="58" name="TextBox 57">
            <a:extLst>
              <a:ext uri="{FF2B5EF4-FFF2-40B4-BE49-F238E27FC236}">
                <a16:creationId xmlns:a16="http://schemas.microsoft.com/office/drawing/2014/main" id="{724D1C04-97E5-0BA4-D14C-A4D484213E25}"/>
              </a:ext>
            </a:extLst>
          </p:cNvPr>
          <p:cNvSpPr txBox="1"/>
          <p:nvPr/>
        </p:nvSpPr>
        <p:spPr>
          <a:xfrm>
            <a:off x="3543221" y="5984520"/>
            <a:ext cx="782909" cy="269304"/>
          </a:xfrm>
          <a:prstGeom prst="rect">
            <a:avLst/>
          </a:prstGeom>
        </p:spPr>
        <p:txBody>
          <a:bodyPr wrap="square" rtlCol="0">
            <a:spAutoFit/>
          </a:bodyPr>
          <a:lstStyle/>
          <a:p>
            <a:pPr marL="342900" indent="-342900">
              <a:spcBef>
                <a:spcPct val="20000"/>
              </a:spcBef>
            </a:pPr>
            <a:r>
              <a:rPr lang="en-AU" sz="1150" b="1" dirty="0">
                <a:solidFill>
                  <a:srgbClr val="0070C0"/>
                </a:solidFill>
                <a:latin typeface="Sommet bold"/>
              </a:rPr>
              <a:t>APHCRI</a:t>
            </a:r>
          </a:p>
        </p:txBody>
      </p:sp>
      <p:sp>
        <p:nvSpPr>
          <p:cNvPr id="59" name="TextBox 58">
            <a:extLst>
              <a:ext uri="{FF2B5EF4-FFF2-40B4-BE49-F238E27FC236}">
                <a16:creationId xmlns:a16="http://schemas.microsoft.com/office/drawing/2014/main" id="{17B9F193-4596-C3EC-46A8-77BE5EE1FD65}"/>
              </a:ext>
            </a:extLst>
          </p:cNvPr>
          <p:cNvSpPr txBox="1"/>
          <p:nvPr/>
        </p:nvSpPr>
        <p:spPr>
          <a:xfrm>
            <a:off x="5168241" y="6182561"/>
            <a:ext cx="782909" cy="269304"/>
          </a:xfrm>
          <a:prstGeom prst="rect">
            <a:avLst/>
          </a:prstGeom>
        </p:spPr>
        <p:txBody>
          <a:bodyPr wrap="square" rtlCol="0">
            <a:spAutoFit/>
          </a:bodyPr>
          <a:lstStyle/>
          <a:p>
            <a:pPr marL="342900" indent="-342900">
              <a:spcBef>
                <a:spcPct val="20000"/>
              </a:spcBef>
            </a:pPr>
            <a:r>
              <a:rPr lang="en-AU" sz="1150" b="1" dirty="0">
                <a:solidFill>
                  <a:srgbClr val="0070C0"/>
                </a:solidFill>
                <a:latin typeface="Sommet bold"/>
              </a:rPr>
              <a:t>CRE</a:t>
            </a:r>
          </a:p>
        </p:txBody>
      </p:sp>
      <p:cxnSp>
        <p:nvCxnSpPr>
          <p:cNvPr id="60" name="Straight Connector 59">
            <a:extLst>
              <a:ext uri="{FF2B5EF4-FFF2-40B4-BE49-F238E27FC236}">
                <a16:creationId xmlns:a16="http://schemas.microsoft.com/office/drawing/2014/main" id="{8CB0CBED-4816-A969-382F-7CF888E0ABBF}"/>
              </a:ext>
            </a:extLst>
          </p:cNvPr>
          <p:cNvCxnSpPr>
            <a:cxnSpLocks/>
          </p:cNvCxnSpPr>
          <p:nvPr/>
        </p:nvCxnSpPr>
        <p:spPr>
          <a:xfrm>
            <a:off x="4205412" y="6085777"/>
            <a:ext cx="859754" cy="253927"/>
          </a:xfrm>
          <a:prstGeom prst="line">
            <a:avLst/>
          </a:prstGeom>
          <a:ln>
            <a:prstDash val="dash"/>
          </a:ln>
        </p:spPr>
        <p:style>
          <a:lnRef idx="1">
            <a:schemeClr val="accent1"/>
          </a:lnRef>
          <a:fillRef idx="0">
            <a:schemeClr val="accent1"/>
          </a:fillRef>
          <a:effectRef idx="0">
            <a:schemeClr val="accent1"/>
          </a:effectRef>
          <a:fontRef idx="minor">
            <a:schemeClr val="tx1"/>
          </a:fontRef>
        </p:style>
      </p:cxnSp>
      <p:sp>
        <p:nvSpPr>
          <p:cNvPr id="61" name="Oval 60">
            <a:extLst>
              <a:ext uri="{FF2B5EF4-FFF2-40B4-BE49-F238E27FC236}">
                <a16:creationId xmlns:a16="http://schemas.microsoft.com/office/drawing/2014/main" id="{B080D489-BB12-CA95-2D6B-9E5B70550F1C}"/>
              </a:ext>
            </a:extLst>
          </p:cNvPr>
          <p:cNvSpPr/>
          <p:nvPr/>
        </p:nvSpPr>
        <p:spPr>
          <a:xfrm>
            <a:off x="8395698" y="3385029"/>
            <a:ext cx="216024" cy="216024"/>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7" name="TextBox 66">
            <a:extLst>
              <a:ext uri="{FF2B5EF4-FFF2-40B4-BE49-F238E27FC236}">
                <a16:creationId xmlns:a16="http://schemas.microsoft.com/office/drawing/2014/main" id="{FA01A896-0DAD-24E5-1026-90FD6EED9C3E}"/>
              </a:ext>
            </a:extLst>
          </p:cNvPr>
          <p:cNvSpPr txBox="1"/>
          <p:nvPr/>
        </p:nvSpPr>
        <p:spPr>
          <a:xfrm>
            <a:off x="8474023" y="3643759"/>
            <a:ext cx="648072" cy="338554"/>
          </a:xfrm>
          <a:prstGeom prst="rect">
            <a:avLst/>
          </a:prstGeom>
        </p:spPr>
        <p:txBody>
          <a:bodyPr wrap="square" rtlCol="0">
            <a:spAutoFit/>
          </a:bodyPr>
          <a:lstStyle/>
          <a:p>
            <a:pPr marL="342900" indent="-342900">
              <a:spcBef>
                <a:spcPct val="20000"/>
              </a:spcBef>
            </a:pPr>
            <a:r>
              <a:rPr lang="en-AU" sz="1600" b="1" dirty="0">
                <a:latin typeface="Sommet bold"/>
              </a:rPr>
              <a:t>2020</a:t>
            </a:r>
          </a:p>
        </p:txBody>
      </p:sp>
      <p:cxnSp>
        <p:nvCxnSpPr>
          <p:cNvPr id="68" name="Straight Connector 67">
            <a:extLst>
              <a:ext uri="{FF2B5EF4-FFF2-40B4-BE49-F238E27FC236}">
                <a16:creationId xmlns:a16="http://schemas.microsoft.com/office/drawing/2014/main" id="{F926FB38-1F5B-B322-41B4-A8A92E573778}"/>
              </a:ext>
            </a:extLst>
          </p:cNvPr>
          <p:cNvCxnSpPr>
            <a:cxnSpLocks/>
          </p:cNvCxnSpPr>
          <p:nvPr/>
        </p:nvCxnSpPr>
        <p:spPr>
          <a:xfrm>
            <a:off x="8507733" y="3590627"/>
            <a:ext cx="0" cy="936104"/>
          </a:xfrm>
          <a:prstGeom prst="line">
            <a:avLst/>
          </a:prstGeom>
          <a:ln>
            <a:prstDash val="dash"/>
          </a:ln>
        </p:spPr>
        <p:style>
          <a:lnRef idx="1">
            <a:schemeClr val="accent1"/>
          </a:lnRef>
          <a:fillRef idx="0">
            <a:schemeClr val="accent1"/>
          </a:fillRef>
          <a:effectRef idx="0">
            <a:schemeClr val="accent1"/>
          </a:effectRef>
          <a:fontRef idx="minor">
            <a:schemeClr val="tx1"/>
          </a:fontRef>
        </p:style>
      </p:cxnSp>
      <p:sp>
        <p:nvSpPr>
          <p:cNvPr id="69" name="TextBox 68">
            <a:extLst>
              <a:ext uri="{FF2B5EF4-FFF2-40B4-BE49-F238E27FC236}">
                <a16:creationId xmlns:a16="http://schemas.microsoft.com/office/drawing/2014/main" id="{D7B48170-52DD-966D-CC5B-A477697E1012}"/>
              </a:ext>
            </a:extLst>
          </p:cNvPr>
          <p:cNvSpPr txBox="1"/>
          <p:nvPr/>
        </p:nvSpPr>
        <p:spPr>
          <a:xfrm>
            <a:off x="8327852" y="4530760"/>
            <a:ext cx="2311316" cy="481670"/>
          </a:xfrm>
          <a:prstGeom prst="rect">
            <a:avLst/>
          </a:prstGeom>
        </p:spPr>
        <p:txBody>
          <a:bodyPr wrap="square" rtlCol="0">
            <a:spAutoFit/>
          </a:bodyPr>
          <a:lstStyle/>
          <a:p>
            <a:pPr marL="342900" indent="-342900">
              <a:spcBef>
                <a:spcPct val="20000"/>
              </a:spcBef>
            </a:pPr>
            <a:r>
              <a:rPr lang="en-AU" sz="1150" b="1" dirty="0">
                <a:solidFill>
                  <a:srgbClr val="FF0000"/>
                </a:solidFill>
                <a:latin typeface="Sommet bold"/>
              </a:rPr>
              <a:t>Preventive health strategy</a:t>
            </a:r>
          </a:p>
          <a:p>
            <a:pPr marL="342900" indent="-342900">
              <a:spcBef>
                <a:spcPct val="20000"/>
              </a:spcBef>
            </a:pPr>
            <a:r>
              <a:rPr lang="en-AU" sz="1150" b="1" dirty="0">
                <a:solidFill>
                  <a:srgbClr val="FF0000"/>
                </a:solidFill>
                <a:latin typeface="Sommet bold"/>
              </a:rPr>
              <a:t>Primary Health Care 10 year plan</a:t>
            </a:r>
          </a:p>
        </p:txBody>
      </p:sp>
    </p:spTree>
    <p:extLst>
      <p:ext uri="{BB962C8B-B14F-4D97-AF65-F5344CB8AC3E}">
        <p14:creationId xmlns:p14="http://schemas.microsoft.com/office/powerpoint/2010/main" val="91441605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4DC62BB6-6082-9CAA-BEE7-3BB8E9B0ADE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5025" t="16324" r="6081" b="18137"/>
          <a:stretch/>
        </p:blipFill>
        <p:spPr bwMode="auto">
          <a:xfrm>
            <a:off x="5044617" y="3440732"/>
            <a:ext cx="2583425" cy="244872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https://attachments.office.net/owa/annette.riley@unsw.edu.au/service.svc/s/GetAttachmentThumbnail?id=AAMkAGE5YThjZmM2LWUxNDctNDMwOS1iNTI3LTRkZjRmOGFlNGNiNgBGAAAAAADsPXYpDtyHSr4F4ZMp5v18BwCeZj0hcXUTS7Qp2zXD6GkvAAAAqFWnAAAiXwup6y67R45BPOk%2FQChfAAMaGgUVAAABEgAQAHW3G2Mv05VFlYyrG0%2B4Qjw%3D&amp;thumbnailType=2&amp;owa=outlook.office.com&amp;scriptVer=2019070101.09&amp;X-OWA-CANARY=loA4iP4nN0S6BQ3C2rNDXLDbkQRPA9cYwoMd2u4sBtwnLaBSl-VoyXUJPiGOvEihnQC-7LxFQ40.&amp;token=eyJhbGciOiJSUzI1NiIsImtpZCI6IjA2MDBGOUY2NzQ2MjA3MzdFNzM0MDRFMjg3QzQ1QTgxOENCN0NFQjgiLCJ4NXQiOiJCZ0Q1OW5SaUJ6Zm5OQVRpaDhSYWdZeTN6cmciLCJ0eXAiOiJKV1QifQ.eyJ2ZXIiOiJFeGNoYW5nZS5DYWxsYmFjay5WMSIsImFwcGN0eHNlbmRlciI6Ik93YURvd25sb2FkQDNmZjZjZmE0LWU3MTUtNDhkYi1iOGUxLTA4NjdiOWY5ZmJhMyIsImFwcGN0eCI6IntcIm1zZXhjaHByb3RcIjpcIm93YVwiLFwicHJpbWFyeXNpZFwiOlwiUy0xLTUtMjEtMzE1MTM2NDQxMy0yMTI1NzM2MjMzLTkwNjA5ODMwMi0xMDMwNTY3XCIsXCJwdWlkXCI6XCIxMTUzNzY1OTMyMDAzNjYxODU1XCIsXCJvaWRcIjpcIjE3ODM2ODZiLTVlNTEtNDQxYi04ZjljLTVjZGM1M2IxYzc2NlwiLFwic2NvcGVcIjpcIk93YURvd25sb2FkXCJ9IiwibmJmIjoxNTYyNTU0MjIwLCJleHAiOjE1NjI1NTQ4MjAsImlzcyI6IjAwMDAwMDAyLTAwMDAtMGZmMS1jZTAwLTAwMDAwMDAwMDAwMEAzZmY2Y2ZhNC1lNzE1LTQ4ZGItYjhlMS0wODY3YjlmOWZiYTMiLCJhdWQiOiIwMDAwMDAwMi0wMDAwLTBmZjEtY2UwMC0wMDAwMDAwMDAwMDAvYXR0YWNobWVudHMub2ZmaWNlLm5ldEAzZmY2Y2ZhNC1lNzE1LTQ4ZGItYjhlMS0wODY3YjlmOWZiYTMifQ.HJPHeuedm_IUN7Ha7IUAAy4HzF0T7znaZokFZo8ghnz4ojtQ_N93CrWJcMlE6zv8oUuPsp5FgocWFnpr6gLbxJGHRK-UlaSrNWtjN7tu2jIoifIl8sBxydbijh-cRDZZWqofH_lKymN_JQbfSRP1zlcpiWIEYE_MEzkI135P8KfDomJG6XkZ_nMz-BM8eRqe_sQ8kAYqxuDrE27myZZs0Wd2gBYElvnjNCGg_CMOWvUS-9ELlLMqpvw-2a6dGM33gPi7yADIWKQoo8Y5ITYm7zF7OBco-SuUaECrvI2iXmkXHSvRRn9Uj4O_qwCERHImKYUbAZAVP4s11QGsDKkzDg&amp;animation=true">
            <a:extLst>
              <a:ext uri="{FF2B5EF4-FFF2-40B4-BE49-F238E27FC236}">
                <a16:creationId xmlns:a16="http://schemas.microsoft.com/office/drawing/2014/main" id="{0C8E869D-7F61-6B06-215C-5B09C3EEB2AB}"/>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5787" t="22223" r="4143" b="26666"/>
          <a:stretch/>
        </p:blipFill>
        <p:spPr bwMode="auto">
          <a:xfrm>
            <a:off x="7429624" y="2645366"/>
            <a:ext cx="3789404" cy="181413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9FDA3D84-94DF-859F-45A1-F5312B554A3B}"/>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9076" b="4587"/>
          <a:stretch/>
        </p:blipFill>
        <p:spPr bwMode="auto">
          <a:xfrm>
            <a:off x="7702378" y="4409702"/>
            <a:ext cx="3451653" cy="2235037"/>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B1625A56-8413-A315-B1FB-473BB2DC4BC9}"/>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4672" t="15135" r="-4672" b="5045"/>
          <a:stretch/>
        </p:blipFill>
        <p:spPr bwMode="auto">
          <a:xfrm>
            <a:off x="7398967" y="356702"/>
            <a:ext cx="3942868" cy="2360392"/>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4765B486-E507-62B9-7540-CBC28671A26F}"/>
              </a:ext>
            </a:extLst>
          </p:cNvPr>
          <p:cNvPicPr>
            <a:picLocks noChangeAspect="1"/>
          </p:cNvPicPr>
          <p:nvPr/>
        </p:nvPicPr>
        <p:blipFill rotWithShape="1">
          <a:blip r:embed="rId7">
            <a:extLst>
              <a:ext uri="{28A0092B-C50C-407E-A947-70E740481C1C}">
                <a14:useLocalDpi xmlns:a14="http://schemas.microsoft.com/office/drawing/2010/main" val="0"/>
              </a:ext>
            </a:extLst>
          </a:blip>
          <a:srcRect l="6480" t="14377" r="3487" b="6480"/>
          <a:stretch/>
        </p:blipFill>
        <p:spPr>
          <a:xfrm>
            <a:off x="798593" y="172996"/>
            <a:ext cx="4269593" cy="2581284"/>
          </a:xfrm>
          <a:prstGeom prst="rect">
            <a:avLst/>
          </a:prstGeom>
        </p:spPr>
      </p:pic>
      <p:pic>
        <p:nvPicPr>
          <p:cNvPr id="4" name="Picture 3" descr="A person standing next to a white truck&#10;&#10;Description automatically generated with medium confidence">
            <a:extLst>
              <a:ext uri="{FF2B5EF4-FFF2-40B4-BE49-F238E27FC236}">
                <a16:creationId xmlns:a16="http://schemas.microsoft.com/office/drawing/2014/main" id="{7E7B19FA-40EA-E884-6CA4-40EB494975AF}"/>
              </a:ext>
            </a:extLst>
          </p:cNvPr>
          <p:cNvPicPr>
            <a:picLocks noChangeAspect="1"/>
          </p:cNvPicPr>
          <p:nvPr/>
        </p:nvPicPr>
        <p:blipFill rotWithShape="1">
          <a:blip r:embed="rId8"/>
          <a:srcRect l="11470" t="22703" r="17023" b="14954"/>
          <a:stretch/>
        </p:blipFill>
        <p:spPr>
          <a:xfrm>
            <a:off x="1145915" y="2675105"/>
            <a:ext cx="3560951" cy="1531255"/>
          </a:xfrm>
          <a:prstGeom prst="rect">
            <a:avLst/>
          </a:prstGeom>
        </p:spPr>
      </p:pic>
      <p:pic>
        <p:nvPicPr>
          <p:cNvPr id="6" name="Picture 5">
            <a:extLst>
              <a:ext uri="{FF2B5EF4-FFF2-40B4-BE49-F238E27FC236}">
                <a16:creationId xmlns:a16="http://schemas.microsoft.com/office/drawing/2014/main" id="{A65B9BCC-94B4-4025-1662-1523F71313FC}"/>
              </a:ext>
            </a:extLst>
          </p:cNvPr>
          <p:cNvPicPr>
            <a:picLocks noChangeAspect="1"/>
          </p:cNvPicPr>
          <p:nvPr/>
        </p:nvPicPr>
        <p:blipFill rotWithShape="1">
          <a:blip r:embed="rId9"/>
          <a:srcRect t="6333" b="5162"/>
          <a:stretch/>
        </p:blipFill>
        <p:spPr>
          <a:xfrm>
            <a:off x="798593" y="4065400"/>
            <a:ext cx="4258124" cy="2560584"/>
          </a:xfrm>
          <a:prstGeom prst="rect">
            <a:avLst/>
          </a:prstGeom>
        </p:spPr>
      </p:pic>
      <p:pic>
        <p:nvPicPr>
          <p:cNvPr id="8" name="Picture 4">
            <a:extLst>
              <a:ext uri="{FF2B5EF4-FFF2-40B4-BE49-F238E27FC236}">
                <a16:creationId xmlns:a16="http://schemas.microsoft.com/office/drawing/2014/main" id="{0A5D19FC-CC2E-9F94-A90D-9C0A4033840C}"/>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l="5699" t="6724" r="5820" b="11476"/>
          <a:stretch/>
        </p:blipFill>
        <p:spPr bwMode="auto">
          <a:xfrm>
            <a:off x="5079917" y="1068608"/>
            <a:ext cx="2272978" cy="23603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05533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a:extLst>
              <a:ext uri="{FF2B5EF4-FFF2-40B4-BE49-F238E27FC236}">
                <a16:creationId xmlns:a16="http://schemas.microsoft.com/office/drawing/2014/main" id="{6FD34288-D32B-CE40-062B-2C133EBE2BA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7323" t="28034" r="15740" b="26445"/>
          <a:stretch/>
        </p:blipFill>
        <p:spPr bwMode="auto">
          <a:xfrm>
            <a:off x="6705600" y="3759750"/>
            <a:ext cx="5152799" cy="2277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descr="A group of people posing for a photo&#10;&#10;Description automatically generated">
            <a:extLst>
              <a:ext uri="{FF2B5EF4-FFF2-40B4-BE49-F238E27FC236}">
                <a16:creationId xmlns:a16="http://schemas.microsoft.com/office/drawing/2014/main" id="{2E5C481B-F5E4-2582-D09F-894924818464}"/>
              </a:ext>
            </a:extLst>
          </p:cNvPr>
          <p:cNvPicPr>
            <a:picLocks noChangeAspect="1"/>
          </p:cNvPicPr>
          <p:nvPr/>
        </p:nvPicPr>
        <p:blipFill rotWithShape="1">
          <a:blip r:embed="rId4"/>
          <a:srcRect l="2256" t="15497" r="1909" b="10561"/>
          <a:stretch/>
        </p:blipFill>
        <p:spPr>
          <a:xfrm>
            <a:off x="333601" y="3273511"/>
            <a:ext cx="6371999" cy="2763959"/>
          </a:xfrm>
          <a:prstGeom prst="rect">
            <a:avLst/>
          </a:prstGeom>
        </p:spPr>
      </p:pic>
      <p:pic>
        <p:nvPicPr>
          <p:cNvPr id="3" name="Picture 2" descr="A group of people smiling&#10;&#10;Description automatically generated with low confidence">
            <a:extLst>
              <a:ext uri="{FF2B5EF4-FFF2-40B4-BE49-F238E27FC236}">
                <a16:creationId xmlns:a16="http://schemas.microsoft.com/office/drawing/2014/main" id="{40578D24-441B-3CE8-7E49-826BBCB6C070}"/>
              </a:ext>
            </a:extLst>
          </p:cNvPr>
          <p:cNvPicPr>
            <a:picLocks noChangeAspect="1"/>
          </p:cNvPicPr>
          <p:nvPr/>
        </p:nvPicPr>
        <p:blipFill>
          <a:blip r:embed="rId5"/>
          <a:stretch>
            <a:fillRect/>
          </a:stretch>
        </p:blipFill>
        <p:spPr>
          <a:xfrm>
            <a:off x="749347" y="426735"/>
            <a:ext cx="2853076" cy="2478405"/>
          </a:xfrm>
          <a:prstGeom prst="rect">
            <a:avLst/>
          </a:prstGeom>
        </p:spPr>
      </p:pic>
      <p:pic>
        <p:nvPicPr>
          <p:cNvPr id="2" name="Picture 4">
            <a:extLst>
              <a:ext uri="{FF2B5EF4-FFF2-40B4-BE49-F238E27FC236}">
                <a16:creationId xmlns:a16="http://schemas.microsoft.com/office/drawing/2014/main" id="{B6D05193-C269-3190-7580-979B8232FA96}"/>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321" t="15172" r="25162" b="45651"/>
          <a:stretch/>
        </p:blipFill>
        <p:spPr bwMode="auto">
          <a:xfrm>
            <a:off x="7627439" y="590215"/>
            <a:ext cx="4099124" cy="1680519"/>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descr="Two people sitting at a table&#10;&#10;Description automatically generated with medium confidence">
            <a:extLst>
              <a:ext uri="{FF2B5EF4-FFF2-40B4-BE49-F238E27FC236}">
                <a16:creationId xmlns:a16="http://schemas.microsoft.com/office/drawing/2014/main" id="{582E8948-65FD-325D-3EC2-893FDF028415}"/>
              </a:ext>
            </a:extLst>
          </p:cNvPr>
          <p:cNvPicPr>
            <a:picLocks noChangeAspect="1"/>
          </p:cNvPicPr>
          <p:nvPr/>
        </p:nvPicPr>
        <p:blipFill rotWithShape="1">
          <a:blip r:embed="rId7"/>
          <a:srcRect l="9784" t="25232" r="11863" b="11733"/>
          <a:stretch/>
        </p:blipFill>
        <p:spPr>
          <a:xfrm>
            <a:off x="5795349" y="1787392"/>
            <a:ext cx="3268820" cy="1972358"/>
          </a:xfrm>
          <a:prstGeom prst="rect">
            <a:avLst/>
          </a:prstGeom>
        </p:spPr>
      </p:pic>
      <p:pic>
        <p:nvPicPr>
          <p:cNvPr id="5" name="Picture 4">
            <a:extLst>
              <a:ext uri="{FF2B5EF4-FFF2-40B4-BE49-F238E27FC236}">
                <a16:creationId xmlns:a16="http://schemas.microsoft.com/office/drawing/2014/main" id="{6C30309E-AF34-A7E5-894C-2F8D752BD6FD}"/>
              </a:ext>
            </a:extLst>
          </p:cNvPr>
          <p:cNvPicPr>
            <a:picLocks noChangeAspect="1"/>
          </p:cNvPicPr>
          <p:nvPr/>
        </p:nvPicPr>
        <p:blipFill rotWithShape="1">
          <a:blip r:embed="rId8"/>
          <a:srcRect l="37273" t="13955" r="8140"/>
          <a:stretch/>
        </p:blipFill>
        <p:spPr>
          <a:xfrm>
            <a:off x="3887713" y="489879"/>
            <a:ext cx="2291409" cy="2425182"/>
          </a:xfrm>
          <a:prstGeom prst="rect">
            <a:avLst/>
          </a:prstGeom>
        </p:spPr>
      </p:pic>
    </p:spTree>
    <p:extLst>
      <p:ext uri="{BB962C8B-B14F-4D97-AF65-F5344CB8AC3E}">
        <p14:creationId xmlns:p14="http://schemas.microsoft.com/office/powerpoint/2010/main" val="103231456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Diagram 6">
            <a:extLst>
              <a:ext uri="{FF2B5EF4-FFF2-40B4-BE49-F238E27FC236}">
                <a16:creationId xmlns:a16="http://schemas.microsoft.com/office/drawing/2014/main" id="{5A141151-8449-BD7A-BC76-E545D027C7A8}"/>
              </a:ext>
            </a:extLst>
          </p:cNvPr>
          <p:cNvGraphicFramePr/>
          <p:nvPr>
            <p:extLst>
              <p:ext uri="{D42A27DB-BD31-4B8C-83A1-F6EECF244321}">
                <p14:modId xmlns:p14="http://schemas.microsoft.com/office/powerpoint/2010/main" val="4171356184"/>
              </p:ext>
            </p:extLst>
          </p:nvPr>
        </p:nvGraphicFramePr>
        <p:xfrm>
          <a:off x="0" y="418874"/>
          <a:ext cx="12702746" cy="653798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5" name="Rectangle: Rounded Corners 14">
            <a:extLst>
              <a:ext uri="{FF2B5EF4-FFF2-40B4-BE49-F238E27FC236}">
                <a16:creationId xmlns:a16="http://schemas.microsoft.com/office/drawing/2014/main" id="{CB3C91D1-BD9E-DF4B-792C-4A6798989F08}"/>
              </a:ext>
            </a:extLst>
          </p:cNvPr>
          <p:cNvSpPr/>
          <p:nvPr/>
        </p:nvSpPr>
        <p:spPr>
          <a:xfrm>
            <a:off x="386405" y="2337888"/>
            <a:ext cx="2381507" cy="1335786"/>
          </a:xfrm>
          <a:prstGeom prst="roundRect">
            <a:avLst/>
          </a:prstGeom>
          <a:solidFill>
            <a:schemeClr val="accent1">
              <a:alpha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2800" dirty="0">
                <a:solidFill>
                  <a:schemeClr val="accent4">
                    <a:lumMod val="75000"/>
                  </a:schemeClr>
                </a:solidFill>
              </a:rPr>
              <a:t>Health Informatics</a:t>
            </a:r>
          </a:p>
        </p:txBody>
      </p:sp>
      <p:sp>
        <p:nvSpPr>
          <p:cNvPr id="16" name="Rectangle: Rounded Corners 15">
            <a:extLst>
              <a:ext uri="{FF2B5EF4-FFF2-40B4-BE49-F238E27FC236}">
                <a16:creationId xmlns:a16="http://schemas.microsoft.com/office/drawing/2014/main" id="{D9400CBA-A823-64FB-6029-B6E3719A3AFF}"/>
              </a:ext>
            </a:extLst>
          </p:cNvPr>
          <p:cNvSpPr/>
          <p:nvPr/>
        </p:nvSpPr>
        <p:spPr>
          <a:xfrm>
            <a:off x="403654" y="4773693"/>
            <a:ext cx="2381506" cy="1791730"/>
          </a:xfrm>
          <a:prstGeom prst="roundRect">
            <a:avLst/>
          </a:prstGeom>
          <a:solidFill>
            <a:schemeClr val="accent1">
              <a:alpha val="46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2400" dirty="0">
                <a:solidFill>
                  <a:srgbClr val="7030A0"/>
                </a:solidFill>
              </a:rPr>
              <a:t>Prevention and management of chronic conditions</a:t>
            </a:r>
          </a:p>
        </p:txBody>
      </p:sp>
      <p:sp>
        <p:nvSpPr>
          <p:cNvPr id="17" name="Rectangle: Rounded Corners 16">
            <a:extLst>
              <a:ext uri="{FF2B5EF4-FFF2-40B4-BE49-F238E27FC236}">
                <a16:creationId xmlns:a16="http://schemas.microsoft.com/office/drawing/2014/main" id="{2694CDE7-1C51-8F1A-CCF6-93274C999DF9}"/>
              </a:ext>
            </a:extLst>
          </p:cNvPr>
          <p:cNvSpPr/>
          <p:nvPr/>
        </p:nvSpPr>
        <p:spPr>
          <a:xfrm>
            <a:off x="386406" y="418874"/>
            <a:ext cx="2381507" cy="1335785"/>
          </a:xfrm>
          <a:prstGeom prst="roundRect">
            <a:avLst/>
          </a:prstGeom>
          <a:solidFill>
            <a:schemeClr val="accent1">
              <a:alpha val="38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2800" dirty="0">
                <a:solidFill>
                  <a:srgbClr val="0070C0"/>
                </a:solidFill>
              </a:rPr>
              <a:t>Health environments</a:t>
            </a:r>
          </a:p>
        </p:txBody>
      </p:sp>
      <p:sp>
        <p:nvSpPr>
          <p:cNvPr id="18" name="Rectangle: Rounded Corners 17">
            <a:extLst>
              <a:ext uri="{FF2B5EF4-FFF2-40B4-BE49-F238E27FC236}">
                <a16:creationId xmlns:a16="http://schemas.microsoft.com/office/drawing/2014/main" id="{7CE9D9A7-6417-55B7-2C3E-BCA6A2A0234D}"/>
              </a:ext>
            </a:extLst>
          </p:cNvPr>
          <p:cNvSpPr/>
          <p:nvPr/>
        </p:nvSpPr>
        <p:spPr>
          <a:xfrm>
            <a:off x="9420739" y="418874"/>
            <a:ext cx="1767016" cy="1791730"/>
          </a:xfrm>
          <a:prstGeom prst="roundRect">
            <a:avLst/>
          </a:prstGeom>
          <a:solidFill>
            <a:schemeClr val="accent1">
              <a:alpha val="36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2800" dirty="0">
                <a:solidFill>
                  <a:srgbClr val="00B050"/>
                </a:solidFill>
              </a:rPr>
              <a:t>Health equity</a:t>
            </a:r>
          </a:p>
        </p:txBody>
      </p:sp>
      <p:sp>
        <p:nvSpPr>
          <p:cNvPr id="19" name="Rectangle: Rounded Corners 18">
            <a:extLst>
              <a:ext uri="{FF2B5EF4-FFF2-40B4-BE49-F238E27FC236}">
                <a16:creationId xmlns:a16="http://schemas.microsoft.com/office/drawing/2014/main" id="{A15A4D54-8B36-ABD1-78A5-CF4A9607CAC3}"/>
              </a:ext>
            </a:extLst>
          </p:cNvPr>
          <p:cNvSpPr/>
          <p:nvPr/>
        </p:nvSpPr>
        <p:spPr>
          <a:xfrm>
            <a:off x="9519681" y="4579703"/>
            <a:ext cx="1922676" cy="1791730"/>
          </a:xfrm>
          <a:prstGeom prst="roundRect">
            <a:avLst/>
          </a:prstGeom>
          <a:solidFill>
            <a:schemeClr val="accent1">
              <a:alpha val="36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2800" dirty="0">
                <a:solidFill>
                  <a:srgbClr val="FF0000"/>
                </a:solidFill>
              </a:rPr>
              <a:t>Primary &amp; Integrated care</a:t>
            </a:r>
          </a:p>
        </p:txBody>
      </p:sp>
    </p:spTree>
    <p:extLst>
      <p:ext uri="{BB962C8B-B14F-4D97-AF65-F5344CB8AC3E}">
        <p14:creationId xmlns:p14="http://schemas.microsoft.com/office/powerpoint/2010/main" val="344691699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568E862D-0D4A-4D75-A77B-C63BA6089647}"/>
              </a:ext>
            </a:extLst>
          </p:cNvPr>
          <p:cNvSpPr txBox="1">
            <a:spLocks/>
          </p:cNvSpPr>
          <p:nvPr/>
        </p:nvSpPr>
        <p:spPr>
          <a:xfrm>
            <a:off x="1898374" y="499304"/>
            <a:ext cx="10293626" cy="834108"/>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AU" dirty="0">
              <a:latin typeface="Clancy" panose="00000500000000000000" pitchFamily="50" charset="0"/>
            </a:endParaRPr>
          </a:p>
        </p:txBody>
      </p:sp>
      <p:sp>
        <p:nvSpPr>
          <p:cNvPr id="7" name="Title 6">
            <a:extLst>
              <a:ext uri="{FF2B5EF4-FFF2-40B4-BE49-F238E27FC236}">
                <a16:creationId xmlns:a16="http://schemas.microsoft.com/office/drawing/2014/main" id="{5ED84C12-0761-4C54-F79E-5C71A4AD1F01}"/>
              </a:ext>
            </a:extLst>
          </p:cNvPr>
          <p:cNvSpPr>
            <a:spLocks noGrp="1"/>
          </p:cNvSpPr>
          <p:nvPr>
            <p:ph type="title"/>
          </p:nvPr>
        </p:nvSpPr>
        <p:spPr>
          <a:xfrm>
            <a:off x="838200" y="158450"/>
            <a:ext cx="10515600" cy="1325563"/>
          </a:xfrm>
        </p:spPr>
        <p:txBody>
          <a:bodyPr/>
          <a:lstStyle/>
          <a:p>
            <a:r>
              <a:rPr lang="en-AU" dirty="0">
                <a:latin typeface="Clancy" panose="00000500000000000000" pitchFamily="50" charset="0"/>
              </a:rPr>
              <a:t>Some of the things we have learnt</a:t>
            </a:r>
            <a:endParaRPr lang="en-AU" dirty="0"/>
          </a:p>
        </p:txBody>
      </p:sp>
      <p:sp>
        <p:nvSpPr>
          <p:cNvPr id="8" name="Content Placeholder 7">
            <a:extLst>
              <a:ext uri="{FF2B5EF4-FFF2-40B4-BE49-F238E27FC236}">
                <a16:creationId xmlns:a16="http://schemas.microsoft.com/office/drawing/2014/main" id="{2974F5EA-87B2-CA77-22CB-ED0FE7302CC0}"/>
              </a:ext>
            </a:extLst>
          </p:cNvPr>
          <p:cNvSpPr>
            <a:spLocks noGrp="1"/>
          </p:cNvSpPr>
          <p:nvPr>
            <p:ph idx="1"/>
          </p:nvPr>
        </p:nvSpPr>
        <p:spPr>
          <a:xfrm>
            <a:off x="838201" y="1333413"/>
            <a:ext cx="6180438" cy="4573118"/>
          </a:xfrm>
        </p:spPr>
        <p:txBody>
          <a:bodyPr>
            <a:normAutofit fontScale="70000" lnSpcReduction="20000"/>
          </a:bodyPr>
          <a:lstStyle/>
          <a:p>
            <a:pPr marL="514350" indent="-514350">
              <a:buFont typeface="+mj-lt"/>
              <a:buAutoNum type="arabicPeriod"/>
            </a:pPr>
            <a:r>
              <a:rPr lang="en-AU" sz="3900" dirty="0"/>
              <a:t>Engaging communities, consumers and health providers in codesign and co-production can be difficult but is possible with perseverance</a:t>
            </a:r>
          </a:p>
          <a:p>
            <a:pPr marL="514350" indent="-514350">
              <a:buFont typeface="+mj-lt"/>
              <a:buAutoNum type="arabicPeriod"/>
            </a:pPr>
            <a:r>
              <a:rPr lang="en-AU" sz="3900" dirty="0"/>
              <a:t>Change is incremental, takes time and is strongly influenced by context</a:t>
            </a:r>
          </a:p>
          <a:p>
            <a:pPr marL="514350" indent="-514350">
              <a:buFont typeface="+mj-lt"/>
              <a:buAutoNum type="arabicPeriod"/>
            </a:pPr>
            <a:r>
              <a:rPr lang="en-AU" sz="3900" dirty="0"/>
              <a:t>Where you are in the system affects your motivation and capacity to act.</a:t>
            </a:r>
          </a:p>
          <a:p>
            <a:pPr marL="514350" indent="-514350">
              <a:buFont typeface="+mj-lt"/>
              <a:buAutoNum type="arabicPeriod"/>
            </a:pPr>
            <a:r>
              <a:rPr lang="en-AU" sz="3900" dirty="0"/>
              <a:t>In complex systems, the impacts are often surprising and difficult to predict.</a:t>
            </a:r>
          </a:p>
          <a:p>
            <a:pPr marL="514350" indent="-514350">
              <a:buFont typeface="+mj-lt"/>
              <a:buAutoNum type="arabicPeriod"/>
            </a:pPr>
            <a:r>
              <a:rPr lang="en-AU" sz="3900" dirty="0"/>
              <a:t>A crisis like COVID-19  exposes  the disparities in health but may create new opportunities for change.</a:t>
            </a:r>
          </a:p>
          <a:p>
            <a:pPr marL="514350" indent="-514350">
              <a:buFont typeface="+mj-lt"/>
              <a:buAutoNum type="arabicPeriod"/>
            </a:pPr>
            <a:endParaRPr lang="en-AU" sz="3900" dirty="0"/>
          </a:p>
          <a:p>
            <a:pPr marL="514350" indent="-514350">
              <a:buFont typeface="+mj-lt"/>
              <a:buAutoNum type="arabicPeriod"/>
            </a:pPr>
            <a:endParaRPr lang="en-AU" sz="4000" dirty="0"/>
          </a:p>
          <a:p>
            <a:pPr marL="514350" indent="-514350">
              <a:buFont typeface="+mj-lt"/>
              <a:buAutoNum type="arabicPeriod"/>
            </a:pPr>
            <a:endParaRPr lang="en-AU" sz="4000" dirty="0"/>
          </a:p>
          <a:p>
            <a:pPr marL="514350" indent="-514350">
              <a:buFont typeface="+mj-lt"/>
              <a:buAutoNum type="arabicPeriod"/>
            </a:pPr>
            <a:endParaRPr lang="en-AU" sz="4000" dirty="0"/>
          </a:p>
          <a:p>
            <a:pPr marL="514350" indent="-514350">
              <a:buFont typeface="+mj-lt"/>
              <a:buAutoNum type="arabicPeriod"/>
            </a:pPr>
            <a:endParaRPr lang="en-AU" sz="4000" dirty="0"/>
          </a:p>
        </p:txBody>
      </p:sp>
      <p:pic>
        <p:nvPicPr>
          <p:cNvPr id="2" name="Content Placeholder 4">
            <a:extLst>
              <a:ext uri="{FF2B5EF4-FFF2-40B4-BE49-F238E27FC236}">
                <a16:creationId xmlns:a16="http://schemas.microsoft.com/office/drawing/2014/main" id="{AAA0CE3F-BCB0-5D65-29C8-F5258B4C0F88}"/>
              </a:ext>
            </a:extLst>
          </p:cNvPr>
          <p:cNvPicPr>
            <a:picLocks noChangeAspect="1"/>
          </p:cNvPicPr>
          <p:nvPr/>
        </p:nvPicPr>
        <p:blipFill rotWithShape="1">
          <a:blip r:embed="rId3">
            <a:extLst>
              <a:ext uri="{28A0092B-C50C-407E-A947-70E740481C1C}">
                <a14:useLocalDpi xmlns:a14="http://schemas.microsoft.com/office/drawing/2010/main" val="0"/>
              </a:ext>
            </a:extLst>
          </a:blip>
          <a:srcRect r="48336" b="36118"/>
          <a:stretch/>
        </p:blipFill>
        <p:spPr bwMode="auto">
          <a:xfrm>
            <a:off x="7364403" y="1831181"/>
            <a:ext cx="3878186" cy="3195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84579286"/>
      </p:ext>
    </p:extLst>
  </p:cSld>
  <p:clrMapOvr>
    <a:masterClrMapping/>
  </p:clrMapOvr>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16x9" id="{687E0784-EF6C-4A4E-A89B-BB484256DF96}" vid="{F3A654A8-9D45-F14E-A109-1A58A1F15CF8}"/>
    </a:ext>
  </a:extLst>
</a:theme>
</file>

<file path=ppt/theme/theme2.xml><?xml version="1.0" encoding="utf-8"?>
<a:theme xmlns:a="http://schemas.openxmlformats.org/drawingml/2006/main" name="Office Theme">
  <a:themeElements>
    <a:clrScheme name="UNSW_2020">
      <a:dk1>
        <a:srgbClr val="000000"/>
      </a:dk1>
      <a:lt1>
        <a:sysClr val="window" lastClr="FFFFFF"/>
      </a:lt1>
      <a:dk2>
        <a:srgbClr val="737373"/>
      </a:dk2>
      <a:lt2>
        <a:srgbClr val="F2F2F2"/>
      </a:lt2>
      <a:accent1>
        <a:srgbClr val="FFDC00"/>
      </a:accent1>
      <a:accent2>
        <a:srgbClr val="FF635D"/>
      </a:accent2>
      <a:accent3>
        <a:srgbClr val="3F61C4"/>
      </a:accent3>
      <a:accent4>
        <a:srgbClr val="1AC987"/>
      </a:accent4>
      <a:accent5>
        <a:srgbClr val="FA91B6"/>
      </a:accent5>
      <a:accent6>
        <a:srgbClr val="8A68C8"/>
      </a:accent6>
      <a:hlink>
        <a:srgbClr val="0000FF"/>
      </a:hlink>
      <a:folHlink>
        <a:srgbClr val="7030A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16x9v1.1_Arial.potx" id="{7AF85D01-0D98-4808-B308-5C979518732A}" vid="{E54996E4-9D1B-435E-8F90-66B0ECAA79A2}"/>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3.xml><?xml version="1.0" encoding="utf-8"?>
<ct:contentTypeSchema xmlns:ct="http://schemas.microsoft.com/office/2006/metadata/contentType" xmlns:ma="http://schemas.microsoft.com/office/2006/metadata/properties/metaAttributes" ct:_="" ma:_="" ma:contentTypeName="Document" ma:contentTypeID="0x01010002B9ECE9FB22C24387B15DD0CDAC16A5" ma:contentTypeVersion="20" ma:contentTypeDescription="Create a new document." ma:contentTypeScope="" ma:versionID="0b9946befa564952e0f5fd639bc04c33">
  <xsd:schema xmlns:xsd="http://www.w3.org/2001/XMLSchema" xmlns:xs="http://www.w3.org/2001/XMLSchema" xmlns:p="http://schemas.microsoft.com/office/2006/metadata/properties" xmlns:ns2="d644d808-3fae-416c-82e5-a86f78269706" xmlns:ns3="e6317bf3-e4b6-49f6-807f-5c90359d88f7" targetNamespace="http://schemas.microsoft.com/office/2006/metadata/properties" ma:root="true" ma:fieldsID="76d1eead9e72d7efc255eb57cef7fad2" ns2:_="" ns3:_="">
    <xsd:import namespace="d644d808-3fae-416c-82e5-a86f78269706"/>
    <xsd:import namespace="e6317bf3-e4b6-49f6-807f-5c90359d88f7"/>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3:SharedWithUsers" minOccurs="0"/>
                <xsd:element ref="ns3:SharedWithDetails" minOccurs="0"/>
                <xsd:element ref="ns2:MediaServiceLocation" minOccurs="0"/>
                <xsd:element ref="ns3:_dlc_DocId" minOccurs="0"/>
                <xsd:element ref="ns3:_dlc_DocIdUrl" minOccurs="0"/>
                <xsd:element ref="ns3:_dlc_DocIdPersistId" minOccurs="0"/>
                <xsd:element ref="ns2:MediaLengthInSeconds" minOccurs="0"/>
                <xsd:element ref="ns2:Reviewed" minOccurs="0"/>
                <xsd:element ref="ns2:MovedtoSitePage"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644d808-3fae-416c-82e5-a86f7826970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LengthInSeconds" ma:index="23" nillable="true" ma:displayName="Length (seconds)" ma:internalName="MediaLengthInSeconds" ma:readOnly="true">
      <xsd:simpleType>
        <xsd:restriction base="dms:Unknown"/>
      </xsd:simpleType>
    </xsd:element>
    <xsd:element name="Reviewed" ma:index="24" nillable="true" ma:displayName="Reviewed" ma:default="1" ma:format="Dropdown" ma:internalName="Reviewed">
      <xsd:simpleType>
        <xsd:restriction base="dms:Boolean"/>
      </xsd:simpleType>
    </xsd:element>
    <xsd:element name="MovedtoSitePage" ma:index="25" nillable="true" ma:displayName="Moved to Site Page" ma:default="1" ma:format="Dropdown" ma:internalName="MovedtoSitePage">
      <xsd:simpleType>
        <xsd:restriction base="dms:Boolean"/>
      </xsd:simpleType>
    </xsd:element>
    <xsd:element name="lcf76f155ced4ddcb4097134ff3c332f" ma:index="27" nillable="true" ma:taxonomy="true" ma:internalName="lcf76f155ced4ddcb4097134ff3c332f" ma:taxonomyFieldName="MediaServiceImageTags" ma:displayName="Image Tags" ma:readOnly="false" ma:fieldId="{5cf76f15-5ced-4ddc-b409-7134ff3c332f}" ma:taxonomyMulti="true" ma:sspId="2b026aac-6b52-4d7e-a64d-f3ee90946f56"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e6317bf3-e4b6-49f6-807f-5c90359d88f7"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_dlc_DocId" ma:index="20" nillable="true" ma:displayName="Document ID Value" ma:description="The value of the document ID assigned to this item." ma:internalName="_dlc_DocId" ma:readOnly="true">
      <xsd:simpleType>
        <xsd:restriction base="dms:Text"/>
      </xsd:simpleType>
    </xsd:element>
    <xsd:element name="_dlc_DocIdUrl" ma:index="21"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22" nillable="true" ma:displayName="Persist ID" ma:description="Keep ID on add." ma:hidden="true" ma:internalName="_dlc_DocIdPersistId" ma:readOnly="true">
      <xsd:simpleType>
        <xsd:restriction base="dms:Boolean"/>
      </xsd:simpleType>
    </xsd:element>
    <xsd:element name="TaxCatchAll" ma:index="28" nillable="true" ma:displayName="Taxonomy Catch All Column" ma:hidden="true" ma:list="{706b3db3-1856-434f-be27-a5ecf9741a40}" ma:internalName="TaxCatchAll" ma:showField="CatchAllData" ma:web="e6317bf3-e4b6-49f6-807f-5c90359d88f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p:properties xmlns:p="http://schemas.microsoft.com/office/2006/metadata/properties" xmlns:xsi="http://www.w3.org/2001/XMLSchema-instance" xmlns:pc="http://schemas.microsoft.com/office/infopath/2007/PartnerControls">
  <documentManagement>
    <lcf76f155ced4ddcb4097134ff3c332f xmlns="d644d808-3fae-416c-82e5-a86f78269706">
      <Terms xmlns="http://schemas.microsoft.com/office/infopath/2007/PartnerControls"/>
    </lcf76f155ced4ddcb4097134ff3c332f>
    <MovedtoSitePage xmlns="d644d808-3fae-416c-82e5-a86f78269706">true</MovedtoSitePage>
    <Reviewed xmlns="d644d808-3fae-416c-82e5-a86f78269706">true</Reviewed>
    <TaxCatchAll xmlns="e6317bf3-e4b6-49f6-807f-5c90359d88f7" xsi:nil="true"/>
    <_dlc_DocId xmlns="e6317bf3-e4b6-49f6-807f-5c90359d88f7">TFV3N6RSZRTH-1961684208-66675</_dlc_DocId>
    <_dlc_DocIdUrl xmlns="e6317bf3-e4b6-49f6-807f-5c90359d88f7">
      <Url>https://unsw.sharepoint.com/sites/Hospitality/_layouts/15/DocIdRedir.aspx?ID=TFV3N6RSZRTH-1961684208-66675</Url>
      <Description>TFV3N6RSZRTH-1961684208-66675</Description>
    </_dlc_DocIdUrl>
  </documentManagement>
</p:properties>
</file>

<file path=customXml/itemProps1.xml><?xml version="1.0" encoding="utf-8"?>
<ds:datastoreItem xmlns:ds="http://schemas.openxmlformats.org/officeDocument/2006/customXml" ds:itemID="{3DA98807-9FE2-4F79-B0F2-A4E42B5B15E1}">
  <ds:schemaRefs>
    <ds:schemaRef ds:uri="http://schemas.microsoft.com/sharepoint/v3/contenttype/forms"/>
  </ds:schemaRefs>
</ds:datastoreItem>
</file>

<file path=customXml/itemProps2.xml><?xml version="1.0" encoding="utf-8"?>
<ds:datastoreItem xmlns:ds="http://schemas.openxmlformats.org/officeDocument/2006/customXml" ds:itemID="{D195F469-7523-4D8F-8534-4047E616BC44}">
  <ds:schemaRefs>
    <ds:schemaRef ds:uri="http://schemas.microsoft.com/sharepoint/events"/>
  </ds:schemaRefs>
</ds:datastoreItem>
</file>

<file path=customXml/itemProps3.xml><?xml version="1.0" encoding="utf-8"?>
<ds:datastoreItem xmlns:ds="http://schemas.openxmlformats.org/officeDocument/2006/customXml" ds:itemID="{C7B85721-FDBA-465B-AEAF-9FCD41C59ED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644d808-3fae-416c-82e5-a86f78269706"/>
    <ds:schemaRef ds:uri="e6317bf3-e4b6-49f6-807f-5c90359d88f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4.xml><?xml version="1.0" encoding="utf-8"?>
<ds:datastoreItem xmlns:ds="http://schemas.openxmlformats.org/officeDocument/2006/customXml" ds:itemID="{6244C86F-6621-490C-A6F5-AFA09CE8E879}">
  <ds:schemaRefs>
    <ds:schemaRef ds:uri="http://schemas.microsoft.com/office/2006/metadata/properties"/>
    <ds:schemaRef ds:uri="http://schemas.microsoft.com/office/infopath/2007/PartnerControls"/>
    <ds:schemaRef ds:uri="d644d808-3fae-416c-82e5-a86f78269706"/>
    <ds:schemaRef ds:uri="e6317bf3-e4b6-49f6-807f-5c90359d88f7"/>
  </ds:schemaRefs>
</ds:datastoreItem>
</file>

<file path=docProps/app.xml><?xml version="1.0" encoding="utf-8"?>
<Properties xmlns="http://schemas.openxmlformats.org/officeDocument/2006/extended-properties" xmlns:vt="http://schemas.openxmlformats.org/officeDocument/2006/docPropsVTypes">
  <Template>Powerpoint 16x9</Template>
  <TotalTime>4347</TotalTime>
  <Words>1188</Words>
  <Application>Microsoft Office PowerPoint</Application>
  <PresentationFormat>Widescreen</PresentationFormat>
  <Paragraphs>92</Paragraphs>
  <Slides>11</Slides>
  <Notes>9</Notes>
  <HiddenSlides>0</HiddenSlides>
  <MMClips>0</MMClips>
  <ScaleCrop>false</ScaleCrop>
  <HeadingPairs>
    <vt:vector size="4" baseType="variant">
      <vt:variant>
        <vt:lpstr>Theme</vt:lpstr>
      </vt:variant>
      <vt:variant>
        <vt:i4>2</vt:i4>
      </vt:variant>
      <vt:variant>
        <vt:lpstr>Slide Titles</vt:lpstr>
      </vt:variant>
      <vt:variant>
        <vt:i4>11</vt:i4>
      </vt:variant>
    </vt:vector>
  </HeadingPairs>
  <TitlesOfParts>
    <vt:vector size="13" baseType="lpstr">
      <vt:lpstr>Custom Design</vt:lpstr>
      <vt:lpstr>Office Theme</vt:lpstr>
      <vt:lpstr>Annual Forum 2022 </vt:lpstr>
      <vt:lpstr>First session </vt:lpstr>
      <vt:lpstr>PowerPoint Presentation</vt:lpstr>
      <vt:lpstr>PowerPoint Presentation</vt:lpstr>
      <vt:lpstr>PowerPoint Presentation</vt:lpstr>
      <vt:lpstr>PowerPoint Presentation</vt:lpstr>
      <vt:lpstr>PowerPoint Presentation</vt:lpstr>
      <vt:lpstr>PowerPoint Presentation</vt:lpstr>
      <vt:lpstr>Some of the things we have learnt</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Janelle Farmer</dc:creator>
  <cp:lastModifiedBy>Mark Harris</cp:lastModifiedBy>
  <cp:revision>13</cp:revision>
  <dcterms:created xsi:type="dcterms:W3CDTF">2021-10-05T04:40:22Z</dcterms:created>
  <dcterms:modified xsi:type="dcterms:W3CDTF">2022-08-29T06:36:29Z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0x01010002B9ECE9FB22C24387B15DD0CDAC16A5</vt:lpwstr>
  </property>
  <property fmtid="{D5CDD505-2E9C-101B-9397-08002B2CF9AE}" pid="3" name="_dlc_DocIdItemGuid">
    <vt:lpwstr>42d80015-a370-453b-a329-b3bda3ab1b29</vt:lpwstr>
  </property>
  <property fmtid="{D5CDD505-2E9C-101B-9397-08002B2CF9AE}" pid="4" name="MediaServiceImageTags">
    <vt:lpwstr/>
  </property>
</Properties>
</file>