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48" r:id="rId5"/>
    <p:sldMasterId id="2147484099" r:id="rId6"/>
  </p:sldMasterIdLst>
  <p:notesMasterIdLst>
    <p:notesMasterId r:id="rId37"/>
  </p:notesMasterIdLst>
  <p:handoutMasterIdLst>
    <p:handoutMasterId r:id="rId38"/>
  </p:handoutMasterIdLst>
  <p:sldIdLst>
    <p:sldId id="256" r:id="rId7"/>
    <p:sldId id="262" r:id="rId8"/>
    <p:sldId id="261" r:id="rId9"/>
    <p:sldId id="260" r:id="rId10"/>
    <p:sldId id="280" r:id="rId11"/>
    <p:sldId id="295" r:id="rId12"/>
    <p:sldId id="299" r:id="rId13"/>
    <p:sldId id="300" r:id="rId14"/>
    <p:sldId id="278" r:id="rId15"/>
    <p:sldId id="282" r:id="rId16"/>
    <p:sldId id="284" r:id="rId17"/>
    <p:sldId id="286" r:id="rId18"/>
    <p:sldId id="288" r:id="rId19"/>
    <p:sldId id="289" r:id="rId20"/>
    <p:sldId id="290" r:id="rId21"/>
    <p:sldId id="291" r:id="rId22"/>
    <p:sldId id="296" r:id="rId23"/>
    <p:sldId id="302" r:id="rId24"/>
    <p:sldId id="303" r:id="rId25"/>
    <p:sldId id="304" r:id="rId26"/>
    <p:sldId id="305" r:id="rId27"/>
    <p:sldId id="306" r:id="rId28"/>
    <p:sldId id="311" r:id="rId29"/>
    <p:sldId id="308" r:id="rId30"/>
    <p:sldId id="309" r:id="rId31"/>
    <p:sldId id="310" r:id="rId32"/>
    <p:sldId id="273" r:id="rId33"/>
    <p:sldId id="312" r:id="rId34"/>
    <p:sldId id="269" r:id="rId35"/>
    <p:sldId id="301" r:id="rId36"/>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Arial" charset="0"/>
        <a:ea typeface="ＭＳ Ｐゴシック" charset="-128"/>
        <a:cs typeface="+mn-cs"/>
      </a:defRPr>
    </a:lvl1pPr>
    <a:lvl2pPr marL="457200" algn="l" rtl="0" fontAlgn="base">
      <a:spcBef>
        <a:spcPct val="0"/>
      </a:spcBef>
      <a:spcAft>
        <a:spcPct val="0"/>
      </a:spcAft>
      <a:defRPr sz="2400" kern="1200">
        <a:solidFill>
          <a:schemeClr val="tx1"/>
        </a:solidFill>
        <a:latin typeface="Arial" charset="0"/>
        <a:ea typeface="ＭＳ Ｐゴシック" charset="-128"/>
        <a:cs typeface="+mn-cs"/>
      </a:defRPr>
    </a:lvl2pPr>
    <a:lvl3pPr marL="914400" algn="l" rtl="0" fontAlgn="base">
      <a:spcBef>
        <a:spcPct val="0"/>
      </a:spcBef>
      <a:spcAft>
        <a:spcPct val="0"/>
      </a:spcAft>
      <a:defRPr sz="2400" kern="1200">
        <a:solidFill>
          <a:schemeClr val="tx1"/>
        </a:solidFill>
        <a:latin typeface="Arial" charset="0"/>
        <a:ea typeface="ＭＳ Ｐゴシック" charset="-128"/>
        <a:cs typeface="+mn-cs"/>
      </a:defRPr>
    </a:lvl3pPr>
    <a:lvl4pPr marL="1371600" algn="l" rtl="0" fontAlgn="base">
      <a:spcBef>
        <a:spcPct val="0"/>
      </a:spcBef>
      <a:spcAft>
        <a:spcPct val="0"/>
      </a:spcAft>
      <a:defRPr sz="2400" kern="1200">
        <a:solidFill>
          <a:schemeClr val="tx1"/>
        </a:solidFill>
        <a:latin typeface="Arial" charset="0"/>
        <a:ea typeface="ＭＳ Ｐゴシック" charset="-128"/>
        <a:cs typeface="+mn-cs"/>
      </a:defRPr>
    </a:lvl4pPr>
    <a:lvl5pPr marL="1828800" algn="l" rtl="0" fontAlgn="base">
      <a:spcBef>
        <a:spcPct val="0"/>
      </a:spcBef>
      <a:spcAft>
        <a:spcPct val="0"/>
      </a:spcAft>
      <a:defRPr sz="2400" kern="1200">
        <a:solidFill>
          <a:schemeClr val="tx1"/>
        </a:solidFill>
        <a:latin typeface="Arial" charset="0"/>
        <a:ea typeface="ＭＳ Ｐゴシック" charset="-128"/>
        <a:cs typeface="+mn-cs"/>
      </a:defRPr>
    </a:lvl5pPr>
    <a:lvl6pPr marL="2286000" algn="l" defTabSz="914400" rtl="0" eaLnBrk="1" latinLnBrk="0" hangingPunct="1">
      <a:defRPr sz="2400" kern="1200">
        <a:solidFill>
          <a:schemeClr val="tx1"/>
        </a:solidFill>
        <a:latin typeface="Arial" charset="0"/>
        <a:ea typeface="ＭＳ Ｐゴシック" charset="-128"/>
        <a:cs typeface="+mn-cs"/>
      </a:defRPr>
    </a:lvl6pPr>
    <a:lvl7pPr marL="2743200" algn="l" defTabSz="914400" rtl="0" eaLnBrk="1" latinLnBrk="0" hangingPunct="1">
      <a:defRPr sz="2400" kern="1200">
        <a:solidFill>
          <a:schemeClr val="tx1"/>
        </a:solidFill>
        <a:latin typeface="Arial" charset="0"/>
        <a:ea typeface="ＭＳ Ｐゴシック" charset="-128"/>
        <a:cs typeface="+mn-cs"/>
      </a:defRPr>
    </a:lvl7pPr>
    <a:lvl8pPr marL="3200400" algn="l" defTabSz="914400" rtl="0" eaLnBrk="1" latinLnBrk="0" hangingPunct="1">
      <a:defRPr sz="2400" kern="1200">
        <a:solidFill>
          <a:schemeClr val="tx1"/>
        </a:solidFill>
        <a:latin typeface="Arial" charset="0"/>
        <a:ea typeface="ＭＳ Ｐゴシック" charset="-128"/>
        <a:cs typeface="+mn-cs"/>
      </a:defRPr>
    </a:lvl8pPr>
    <a:lvl9pPr marL="3657600" algn="l" defTabSz="914400" rtl="0" eaLnBrk="1" latinLnBrk="0" hangingPunct="1">
      <a:defRPr sz="2400" kern="1200">
        <a:solidFill>
          <a:schemeClr val="tx1"/>
        </a:solidFill>
        <a:latin typeface="Arial" charset="0"/>
        <a:ea typeface="ＭＳ Ｐゴシック" charset="-128"/>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67A8"/>
    <a:srgbClr val="FFD7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75" autoAdjust="0"/>
    <p:restoredTop sz="86131" autoAdjust="0"/>
  </p:normalViewPr>
  <p:slideViewPr>
    <p:cSldViewPr>
      <p:cViewPr>
        <p:scale>
          <a:sx n="67" d="100"/>
          <a:sy n="67" d="100"/>
        </p:scale>
        <p:origin x="-612" y="72"/>
      </p:cViewPr>
      <p:guideLst>
        <p:guide orient="horz" pos="2160"/>
        <p:guide pos="2880"/>
      </p:guideLst>
    </p:cSldViewPr>
  </p:slideViewPr>
  <p:notesTextViewPr>
    <p:cViewPr>
      <p:scale>
        <a:sx n="1" d="1"/>
        <a:sy n="1" d="1"/>
      </p:scale>
      <p:origin x="0" y="0"/>
    </p:cViewPr>
  </p:notesTextViewPr>
  <p:notesViewPr>
    <p:cSldViewPr>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Arial" pitchFamily="34" charset="0"/>
                <a:ea typeface="ＭＳ Ｐゴシック" pitchFamily="34" charset="-128"/>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0A2B5B2F-03F9-724E-B798-CFF5CCE84D03}" type="datetime1">
              <a:rPr lang="en-US" altLang="en-US"/>
              <a:pPr/>
              <a:t>8/15/2017</a:t>
            </a:fld>
            <a:endParaRPr lang="en-US" altLang="en-US"/>
          </a:p>
        </p:txBody>
      </p:sp>
      <p:sp>
        <p:nvSpPr>
          <p:cNvPr id="4" name="Footer Placeholder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Arial" pitchFamily="34" charset="0"/>
                <a:ea typeface="ＭＳ Ｐゴシック" pitchFamily="34" charset="-128"/>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F1033444-1731-E843-8BF6-09FF96577FFE}" type="slidenum">
              <a:rPr lang="en-US" altLang="en-US"/>
              <a:pPr/>
              <a:t>‹#›</a:t>
            </a:fld>
            <a:endParaRPr lang="en-US" altLang="en-US"/>
          </a:p>
        </p:txBody>
      </p:sp>
    </p:spTree>
    <p:extLst>
      <p:ext uri="{BB962C8B-B14F-4D97-AF65-F5344CB8AC3E}">
        <p14:creationId xmlns:p14="http://schemas.microsoft.com/office/powerpoint/2010/main" val="219980984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Calibri" pitchFamily="34" charset="0"/>
                <a:ea typeface="ＭＳ Ｐゴシック" pitchFamily="34" charset="-128"/>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fld id="{E5B23B26-4293-5446-92C4-FBA6152EFAB2}" type="datetime1">
              <a:rPr lang="en-US" altLang="en-US"/>
              <a:pPr/>
              <a:t>8/15/2017</a:t>
            </a:fld>
            <a:endParaRPr lang="en-US" alt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Calibri" pitchFamily="34" charset="0"/>
                <a:ea typeface="ＭＳ Ｐゴシック" pitchFamily="34" charset="-128"/>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fld id="{5821E9A2-B3A0-A346-B2EE-FDFF26B32B26}" type="slidenum">
              <a:rPr lang="en-US" altLang="en-US"/>
              <a:pPr/>
              <a:t>‹#›</a:t>
            </a:fld>
            <a:endParaRPr lang="en-US" altLang="en-US"/>
          </a:p>
        </p:txBody>
      </p:sp>
    </p:spTree>
    <p:extLst>
      <p:ext uri="{BB962C8B-B14F-4D97-AF65-F5344CB8AC3E}">
        <p14:creationId xmlns:p14="http://schemas.microsoft.com/office/powerpoint/2010/main" val="1695548675"/>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mn-lt"/>
        <a:ea typeface="ヒラギノ角ゴ Pro W3" pitchFamily="-60" charset="-128"/>
        <a:cs typeface="ヒラギノ角ゴ Pro W3" charset="-128"/>
      </a:defRPr>
    </a:lvl3pPr>
    <a:lvl4pPr marL="1371600" algn="l" rtl="0" eaLnBrk="0" fontAlgn="base" hangingPunct="0">
      <a:spcBef>
        <a:spcPct val="30000"/>
      </a:spcBef>
      <a:spcAft>
        <a:spcPct val="0"/>
      </a:spcAft>
      <a:defRPr sz="1200" kern="1200">
        <a:solidFill>
          <a:schemeClr val="tx1"/>
        </a:solidFill>
        <a:latin typeface="+mn-lt"/>
        <a:ea typeface="ヒラギノ角ゴ Pro W3" pitchFamily="-60" charset="-128"/>
        <a:cs typeface="ヒラギノ角ゴ Pro W3" charset="-128"/>
      </a:defRPr>
    </a:lvl4pPr>
    <a:lvl5pPr marL="1828800" algn="l" rtl="0" eaLnBrk="0" fontAlgn="base" hangingPunct="0">
      <a:spcBef>
        <a:spcPct val="30000"/>
      </a:spcBef>
      <a:spcAft>
        <a:spcPct val="0"/>
      </a:spcAft>
      <a:defRPr sz="1200" kern="1200">
        <a:solidFill>
          <a:schemeClr val="tx1"/>
        </a:solidFill>
        <a:latin typeface="+mn-lt"/>
        <a:ea typeface="ヒラギノ角ゴ Pro W3" pitchFamily="-60" charset="-128"/>
        <a:cs typeface="ヒラギノ角ゴ Pro W3" charset="-128"/>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5821E9A2-B3A0-A346-B2EE-FDFF26B32B26}" type="slidenum">
              <a:rPr lang="en-US" altLang="en-US" smtClean="0"/>
              <a:pPr/>
              <a:t>2</a:t>
            </a:fld>
            <a:endParaRPr lang="en-US" altLang="en-US"/>
          </a:p>
        </p:txBody>
      </p:sp>
    </p:spTree>
    <p:extLst>
      <p:ext uri="{BB962C8B-B14F-4D97-AF65-F5344CB8AC3E}">
        <p14:creationId xmlns:p14="http://schemas.microsoft.com/office/powerpoint/2010/main" val="31952753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normAutofit/>
          </a:bodyPr>
          <a:lstStyle/>
          <a:p>
            <a:pPr marL="0" indent="0">
              <a:buFont typeface="Arial" panose="020B0604020202020204" pitchFamily="34" charset="0"/>
              <a:buNone/>
            </a:pPr>
            <a:r>
              <a:rPr lang="en-AU" sz="1800" dirty="0" smtClean="0"/>
              <a:t>This requires</a:t>
            </a:r>
            <a:r>
              <a:rPr lang="en-AU" sz="1800" baseline="0" dirty="0" smtClean="0"/>
              <a:t> consideration of living well at high density and how to support the quality of life and wellbeing of residents</a:t>
            </a:r>
            <a:endParaRPr lang="en-AU" sz="1800" dirty="0"/>
          </a:p>
        </p:txBody>
      </p:sp>
      <p:sp>
        <p:nvSpPr>
          <p:cNvPr id="4" name="Slide Number Placeholder 3"/>
          <p:cNvSpPr>
            <a:spLocks noGrp="1"/>
          </p:cNvSpPr>
          <p:nvPr>
            <p:ph type="sldNum" sz="quarter" idx="10"/>
          </p:nvPr>
        </p:nvSpPr>
        <p:spPr/>
        <p:txBody>
          <a:bodyPr/>
          <a:lstStyle/>
          <a:p>
            <a:fld id="{C3D8A707-0063-4716-93A8-0478EEB793E1}" type="slidenum">
              <a:rPr lang="en-AU" smtClean="0"/>
              <a:t>11</a:t>
            </a:fld>
            <a:endParaRPr lang="en-AU"/>
          </a:p>
        </p:txBody>
      </p:sp>
    </p:spTree>
    <p:extLst>
      <p:ext uri="{BB962C8B-B14F-4D97-AF65-F5344CB8AC3E}">
        <p14:creationId xmlns:p14="http://schemas.microsoft.com/office/powerpoint/2010/main" val="19553954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sz="1200" dirty="0" smtClean="0"/>
              <a:t>Social</a:t>
            </a:r>
            <a:r>
              <a:rPr lang="en-AU" sz="1200" baseline="0" dirty="0" smtClean="0"/>
              <a:t> i</a:t>
            </a:r>
            <a:r>
              <a:rPr lang="en-AU" sz="1200" dirty="0" smtClean="0"/>
              <a:t>nfrastructure to support wellbeing:</a:t>
            </a:r>
          </a:p>
          <a:p>
            <a:endParaRPr lang="en-AU" dirty="0" smtClean="0"/>
          </a:p>
          <a:p>
            <a:r>
              <a:rPr lang="en-AU" dirty="0" smtClean="0"/>
              <a:t>Health has been a key focus of</a:t>
            </a:r>
            <a:r>
              <a:rPr lang="en-AU" baseline="0" dirty="0" smtClean="0"/>
              <a:t> the City’s investment in local social infrastructure to serve the  community.  This includes investment in a range of health and recreation facilities, including a new aquatic centre and hydrotherapy pool and indoor recreation centre.</a:t>
            </a:r>
          </a:p>
          <a:p>
            <a:endParaRPr lang="en-AU" baseline="0" dirty="0" smtClean="0"/>
          </a:p>
          <a:p>
            <a:r>
              <a:rPr lang="en-AU" baseline="0" dirty="0" smtClean="0"/>
              <a:t>These needs were determined at the early stages of the urban renewal process, through a social impact assessment and social infrastructure audit.</a:t>
            </a:r>
          </a:p>
          <a:p>
            <a:endParaRPr lang="en-AU" baseline="0" dirty="0" smtClean="0"/>
          </a:p>
          <a:p>
            <a:r>
              <a:rPr lang="en-AU" baseline="0" dirty="0" smtClean="0"/>
              <a:t>The City’s delivery strategy includes direct investment and delivery of local social infrastructure within our control, along with advocacy to state government agencies on higher order social infrastructure – including schools and health infrastructure, which is outside our control.</a:t>
            </a:r>
          </a:p>
          <a:p>
            <a:endParaRPr lang="en-AU" dirty="0"/>
          </a:p>
        </p:txBody>
      </p:sp>
      <p:sp>
        <p:nvSpPr>
          <p:cNvPr id="4" name="Slide Number Placeholder 3"/>
          <p:cNvSpPr>
            <a:spLocks noGrp="1"/>
          </p:cNvSpPr>
          <p:nvPr>
            <p:ph type="sldNum" sz="quarter" idx="10"/>
          </p:nvPr>
        </p:nvSpPr>
        <p:spPr/>
        <p:txBody>
          <a:bodyPr/>
          <a:lstStyle/>
          <a:p>
            <a:fld id="{C3D8A707-0063-4716-93A8-0478EEB793E1}" type="slidenum">
              <a:rPr lang="en-AU" smtClean="0"/>
              <a:t>12</a:t>
            </a:fld>
            <a:endParaRPr lang="en-AU"/>
          </a:p>
        </p:txBody>
      </p:sp>
    </p:spTree>
    <p:extLst>
      <p:ext uri="{BB962C8B-B14F-4D97-AF65-F5344CB8AC3E}">
        <p14:creationId xmlns:p14="http://schemas.microsoft.com/office/powerpoint/2010/main" val="35158089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pPr defTabSz="914332">
              <a:defRPr/>
            </a:pPr>
            <a:r>
              <a:rPr lang="en-AU" sz="1800" dirty="0" smtClean="0"/>
              <a:t>Infrastructure to support health and wellbeing,</a:t>
            </a:r>
            <a:r>
              <a:rPr lang="en-AU" sz="1800" baseline="0" dirty="0" smtClean="0"/>
              <a:t> being delivered by the City, is diverse and wide ranging.</a:t>
            </a:r>
          </a:p>
          <a:p>
            <a:pPr defTabSz="914332">
              <a:defRPr/>
            </a:pPr>
            <a:r>
              <a:rPr lang="en-AU" sz="1800" baseline="0" dirty="0" smtClean="0"/>
              <a:t>It includes facilities for cultural and creative expression:</a:t>
            </a:r>
          </a:p>
          <a:p>
            <a:pPr defTabSz="914332">
              <a:defRPr/>
            </a:pPr>
            <a:endParaRPr lang="en-AU" sz="1800" baseline="0" dirty="0" smtClean="0"/>
          </a:p>
          <a:p>
            <a:pPr defTabSz="914332">
              <a:defRPr/>
            </a:pPr>
            <a:r>
              <a:rPr lang="en-AU" sz="1800" dirty="0" smtClean="0"/>
              <a:t>The transformation</a:t>
            </a:r>
            <a:r>
              <a:rPr lang="en-AU" sz="1800" baseline="0" dirty="0" smtClean="0"/>
              <a:t> of the former South Sydney Hospital site into c</a:t>
            </a:r>
            <a:r>
              <a:rPr lang="en-AU" sz="1800" dirty="0" smtClean="0"/>
              <a:t>ommunity </a:t>
            </a:r>
            <a:r>
              <a:rPr lang="en-AU" sz="1800" dirty="0"/>
              <a:t>arts facilities, workshops, creative spaces and </a:t>
            </a:r>
            <a:r>
              <a:rPr lang="en-AU" sz="1800" dirty="0" smtClean="0"/>
              <a:t>childcare</a:t>
            </a:r>
            <a:r>
              <a:rPr lang="en-AU" sz="1800" baseline="0" dirty="0" smtClean="0"/>
              <a:t> – bringing these historic health facilities back into use for the contemporary era!</a:t>
            </a:r>
          </a:p>
          <a:p>
            <a:pPr defTabSz="914332">
              <a:defRPr/>
            </a:pPr>
            <a:endParaRPr lang="en-AU" sz="1800" baseline="0" dirty="0" smtClean="0"/>
          </a:p>
          <a:p>
            <a:pPr defTabSz="914332">
              <a:defRPr/>
            </a:pPr>
            <a:r>
              <a:rPr lang="en-AU" sz="1800" baseline="0" dirty="0" smtClean="0"/>
              <a:t>Creative Centre</a:t>
            </a:r>
          </a:p>
          <a:p>
            <a:pPr defTabSz="914332">
              <a:defRPr/>
            </a:pPr>
            <a:r>
              <a:rPr lang="en-AU" sz="1800" baseline="0" dirty="0" smtClean="0"/>
              <a:t>74 place childcare centre</a:t>
            </a:r>
          </a:p>
          <a:p>
            <a:pPr defTabSz="914332">
              <a:defRPr/>
            </a:pPr>
            <a:r>
              <a:rPr lang="en-AU" sz="1800" baseline="0" dirty="0" smtClean="0"/>
              <a:t>Community shed </a:t>
            </a:r>
          </a:p>
          <a:p>
            <a:pPr defTabSz="914332">
              <a:defRPr/>
            </a:pPr>
            <a:endParaRPr lang="en-AU" sz="2000" dirty="0"/>
          </a:p>
        </p:txBody>
      </p:sp>
      <p:sp>
        <p:nvSpPr>
          <p:cNvPr id="4" name="Slide Number Placeholder 3"/>
          <p:cNvSpPr>
            <a:spLocks noGrp="1"/>
          </p:cNvSpPr>
          <p:nvPr>
            <p:ph type="sldNum" sz="quarter" idx="10"/>
          </p:nvPr>
        </p:nvSpPr>
        <p:spPr/>
        <p:txBody>
          <a:bodyPr/>
          <a:lstStyle/>
          <a:p>
            <a:fld id="{C3D8A707-0063-4716-93A8-0478EEB793E1}" type="slidenum">
              <a:rPr lang="en-AU" smtClean="0"/>
              <a:t>13</a:t>
            </a:fld>
            <a:endParaRPr lang="en-AU"/>
          </a:p>
        </p:txBody>
      </p:sp>
    </p:spTree>
    <p:extLst>
      <p:ext uri="{BB962C8B-B14F-4D97-AF65-F5344CB8AC3E}">
        <p14:creationId xmlns:p14="http://schemas.microsoft.com/office/powerpoint/2010/main" val="42225122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AU" sz="1800" dirty="0"/>
              <a:t>Public </a:t>
            </a:r>
            <a:r>
              <a:rPr lang="en-AU" sz="1800" dirty="0" smtClean="0"/>
              <a:t>works </a:t>
            </a:r>
            <a:r>
              <a:rPr lang="en-AU" sz="1800" dirty="0"/>
              <a:t>under construction include the Green Square Library and Plaza procured through an international competition</a:t>
            </a:r>
            <a:r>
              <a:rPr lang="en-AU" sz="1800" dirty="0" smtClean="0"/>
              <a:t>.</a:t>
            </a:r>
          </a:p>
          <a:p>
            <a:r>
              <a:rPr lang="en-AU" sz="1800" dirty="0" smtClean="0"/>
              <a:t>Again, these facilities are</a:t>
            </a:r>
            <a:r>
              <a:rPr lang="en-AU" sz="1800" baseline="0" dirty="0" smtClean="0"/>
              <a:t> being developed with a focus on delivering community wellbeing and lifelong learning. It will include gathering and tech-enabled recreation spaces and spaces for people to meet, mingle, gather or seek quiet respite from the busy urban environment.</a:t>
            </a:r>
            <a:endParaRPr lang="en-AU" sz="1800" dirty="0"/>
          </a:p>
        </p:txBody>
      </p:sp>
      <p:sp>
        <p:nvSpPr>
          <p:cNvPr id="4" name="Slide Number Placeholder 3"/>
          <p:cNvSpPr>
            <a:spLocks noGrp="1"/>
          </p:cNvSpPr>
          <p:nvPr>
            <p:ph type="sldNum" sz="quarter" idx="10"/>
          </p:nvPr>
        </p:nvSpPr>
        <p:spPr/>
        <p:txBody>
          <a:bodyPr/>
          <a:lstStyle/>
          <a:p>
            <a:fld id="{C3D8A707-0063-4716-93A8-0478EEB793E1}" type="slidenum">
              <a:rPr lang="en-AU" smtClean="0"/>
              <a:t>14</a:t>
            </a:fld>
            <a:endParaRPr lang="en-AU"/>
          </a:p>
        </p:txBody>
      </p:sp>
    </p:spTree>
    <p:extLst>
      <p:ext uri="{BB962C8B-B14F-4D97-AF65-F5344CB8AC3E}">
        <p14:creationId xmlns:p14="http://schemas.microsoft.com/office/powerpoint/2010/main" val="18217194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AU" sz="1800" dirty="0"/>
              <a:t>The Drying Green, is Green Square’s </a:t>
            </a:r>
            <a:r>
              <a:rPr lang="en-AU" sz="1800" dirty="0" smtClean="0"/>
              <a:t>urban </a:t>
            </a:r>
            <a:r>
              <a:rPr lang="en-AU" sz="1800" dirty="0"/>
              <a:t>p</a:t>
            </a:r>
            <a:r>
              <a:rPr lang="en-AU" sz="1800" dirty="0" smtClean="0"/>
              <a:t>ark.</a:t>
            </a:r>
          </a:p>
          <a:p>
            <a:r>
              <a:rPr lang="en-AU" sz="1800" dirty="0" smtClean="0"/>
              <a:t>There has been a focus on open space delivery</a:t>
            </a:r>
            <a:r>
              <a:rPr lang="en-AU" sz="1800" baseline="0" dirty="0" smtClean="0"/>
              <a:t>, with a number of new open spaces to be delivered throughout the renewal area – recognising the impact of open space on health and wellbeing.</a:t>
            </a:r>
            <a:endParaRPr lang="en-AU" sz="1800" dirty="0"/>
          </a:p>
        </p:txBody>
      </p:sp>
      <p:sp>
        <p:nvSpPr>
          <p:cNvPr id="4" name="Slide Number Placeholder 3"/>
          <p:cNvSpPr>
            <a:spLocks noGrp="1"/>
          </p:cNvSpPr>
          <p:nvPr>
            <p:ph type="sldNum" sz="quarter" idx="10"/>
          </p:nvPr>
        </p:nvSpPr>
        <p:spPr/>
        <p:txBody>
          <a:bodyPr/>
          <a:lstStyle/>
          <a:p>
            <a:fld id="{C3D8A707-0063-4716-93A8-0478EEB793E1}" type="slidenum">
              <a:rPr lang="en-AU" smtClean="0"/>
              <a:t>15</a:t>
            </a:fld>
            <a:endParaRPr lang="en-AU"/>
          </a:p>
        </p:txBody>
      </p:sp>
    </p:spTree>
    <p:extLst>
      <p:ext uri="{BB962C8B-B14F-4D97-AF65-F5344CB8AC3E}">
        <p14:creationId xmlns:p14="http://schemas.microsoft.com/office/powerpoint/2010/main" val="39864436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AU" sz="1800" dirty="0"/>
              <a:t>The Drying Green, is Green Square’s </a:t>
            </a:r>
            <a:r>
              <a:rPr lang="en-AU" sz="1800" dirty="0" smtClean="0"/>
              <a:t>urban </a:t>
            </a:r>
            <a:r>
              <a:rPr lang="en-AU" sz="1800" dirty="0"/>
              <a:t>p</a:t>
            </a:r>
            <a:r>
              <a:rPr lang="en-AU" sz="1800" dirty="0" smtClean="0"/>
              <a:t>ark.</a:t>
            </a:r>
          </a:p>
          <a:p>
            <a:r>
              <a:rPr lang="en-AU" sz="1800" dirty="0" smtClean="0"/>
              <a:t>There has been a focus on open space delivery</a:t>
            </a:r>
            <a:r>
              <a:rPr lang="en-AU" sz="1800" baseline="0" dirty="0" smtClean="0"/>
              <a:t>, with a number of new open spaces to be delivered throughout the renewal area – recognising the impact of open space on health and wellbeing.</a:t>
            </a:r>
          </a:p>
          <a:p>
            <a:endParaRPr lang="en-AU" sz="1800" baseline="0" dirty="0" smtClean="0"/>
          </a:p>
          <a:p>
            <a:r>
              <a:rPr lang="en-AU" sz="1800" dirty="0" smtClean="0"/>
              <a:t>Creating space for children and families</a:t>
            </a:r>
            <a:r>
              <a:rPr lang="en-AU" sz="1800" baseline="0" dirty="0" smtClean="0"/>
              <a:t> is a key focus, and is an important part of the development given the numbers of children currently living there and forecast to live there in the future – many of whom will be living in high density housing – therefore requiring ample outdoor space for play.</a:t>
            </a:r>
            <a:endParaRPr lang="en-AU" sz="1800" dirty="0" smtClean="0"/>
          </a:p>
          <a:p>
            <a:endParaRPr lang="en-AU" sz="1800" dirty="0"/>
          </a:p>
        </p:txBody>
      </p:sp>
      <p:sp>
        <p:nvSpPr>
          <p:cNvPr id="4" name="Slide Number Placeholder 3"/>
          <p:cNvSpPr>
            <a:spLocks noGrp="1"/>
          </p:cNvSpPr>
          <p:nvPr>
            <p:ph type="sldNum" sz="quarter" idx="10"/>
          </p:nvPr>
        </p:nvSpPr>
        <p:spPr/>
        <p:txBody>
          <a:bodyPr/>
          <a:lstStyle/>
          <a:p>
            <a:fld id="{C3D8A707-0063-4716-93A8-0478EEB793E1}" type="slidenum">
              <a:rPr lang="en-AU" smtClean="0"/>
              <a:t>16</a:t>
            </a:fld>
            <a:endParaRPr lang="en-AU"/>
          </a:p>
        </p:txBody>
      </p:sp>
    </p:spTree>
    <p:extLst>
      <p:ext uri="{BB962C8B-B14F-4D97-AF65-F5344CB8AC3E}">
        <p14:creationId xmlns:p14="http://schemas.microsoft.com/office/powerpoint/2010/main" val="11470034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HIA is an structured solution-focused and action-oriented approach to maximising the positive and minimising the negative health impacts of new initiatives .  It is both a technical exercise</a:t>
            </a:r>
            <a:r>
              <a:rPr lang="en-AU" baseline="0" dirty="0" smtClean="0"/>
              <a:t> and a process</a:t>
            </a:r>
            <a:endParaRPr lang="en-AU" dirty="0" smtClean="0"/>
          </a:p>
          <a:p>
            <a:endParaRPr lang="en-AU" dirty="0" smtClean="0"/>
          </a:p>
        </p:txBody>
      </p:sp>
      <p:sp>
        <p:nvSpPr>
          <p:cNvPr id="4" name="Slide Number Placeholder 3"/>
          <p:cNvSpPr>
            <a:spLocks noGrp="1"/>
          </p:cNvSpPr>
          <p:nvPr>
            <p:ph type="sldNum" sz="quarter" idx="10"/>
          </p:nvPr>
        </p:nvSpPr>
        <p:spPr/>
        <p:txBody>
          <a:bodyPr/>
          <a:lstStyle/>
          <a:p>
            <a:fld id="{5821E9A2-B3A0-A346-B2EE-FDFF26B32B26}" type="slidenum">
              <a:rPr lang="en-US" altLang="en-US" smtClean="0"/>
              <a:pPr/>
              <a:t>17</a:t>
            </a:fld>
            <a:endParaRPr lang="en-US" altLang="en-US"/>
          </a:p>
        </p:txBody>
      </p:sp>
    </p:spTree>
    <p:extLst>
      <p:ext uri="{BB962C8B-B14F-4D97-AF65-F5344CB8AC3E}">
        <p14:creationId xmlns:p14="http://schemas.microsoft.com/office/powerpoint/2010/main" val="25456867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5821E9A2-B3A0-A346-B2EE-FDFF26B32B26}" type="slidenum">
              <a:rPr lang="en-US" altLang="en-US" smtClean="0"/>
              <a:pPr/>
              <a:t>18</a:t>
            </a:fld>
            <a:endParaRPr lang="en-US" altLang="en-US"/>
          </a:p>
        </p:txBody>
      </p:sp>
    </p:spTree>
    <p:extLst>
      <p:ext uri="{BB962C8B-B14F-4D97-AF65-F5344CB8AC3E}">
        <p14:creationId xmlns:p14="http://schemas.microsoft.com/office/powerpoint/2010/main" val="26569514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5821E9A2-B3A0-A346-B2EE-FDFF26B32B26}" type="slidenum">
              <a:rPr lang="en-US" altLang="en-US" smtClean="0"/>
              <a:pPr/>
              <a:t>19</a:t>
            </a:fld>
            <a:endParaRPr lang="en-US" altLang="en-US"/>
          </a:p>
        </p:txBody>
      </p:sp>
    </p:spTree>
    <p:extLst>
      <p:ext uri="{BB962C8B-B14F-4D97-AF65-F5344CB8AC3E}">
        <p14:creationId xmlns:p14="http://schemas.microsoft.com/office/powerpoint/2010/main" val="30377821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High density housing for families with children guidelines</a:t>
            </a:r>
          </a:p>
          <a:p>
            <a:r>
              <a:rPr lang="en-AU" dirty="0" smtClean="0"/>
              <a:t>Prepared by the City of Vancouver in 1992</a:t>
            </a:r>
            <a:endParaRPr lang="en-AU" dirty="0"/>
          </a:p>
        </p:txBody>
      </p:sp>
      <p:sp>
        <p:nvSpPr>
          <p:cNvPr id="4" name="Slide Number Placeholder 3"/>
          <p:cNvSpPr>
            <a:spLocks noGrp="1"/>
          </p:cNvSpPr>
          <p:nvPr>
            <p:ph type="sldNum" sz="quarter" idx="10"/>
          </p:nvPr>
        </p:nvSpPr>
        <p:spPr/>
        <p:txBody>
          <a:bodyPr/>
          <a:lstStyle/>
          <a:p>
            <a:fld id="{5821E9A2-B3A0-A346-B2EE-FDFF26B32B26}" type="slidenum">
              <a:rPr lang="en-US" altLang="en-US" smtClean="0"/>
              <a:pPr/>
              <a:t>20</a:t>
            </a:fld>
            <a:endParaRPr lang="en-US" altLang="en-US"/>
          </a:p>
        </p:txBody>
      </p:sp>
    </p:spTree>
    <p:extLst>
      <p:ext uri="{BB962C8B-B14F-4D97-AF65-F5344CB8AC3E}">
        <p14:creationId xmlns:p14="http://schemas.microsoft.com/office/powerpoint/2010/main" val="1293317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AU" sz="1200" dirty="0" smtClean="0"/>
              <a:t>Green Square</a:t>
            </a:r>
            <a:r>
              <a:rPr lang="en-AU" sz="1200" baseline="0" dirty="0" smtClean="0"/>
              <a:t> – a 278 hectare urban renewal project – located halfway between Sydney’s CBD and the airport.</a:t>
            </a:r>
          </a:p>
          <a:p>
            <a:pPr marL="0" indent="0">
              <a:buFont typeface="Arial" panose="020B0604020202020204" pitchFamily="34" charset="0"/>
              <a:buNone/>
            </a:pPr>
            <a:endParaRPr lang="en-AU" sz="1200" baseline="0" dirty="0" smtClean="0"/>
          </a:p>
          <a:p>
            <a:pPr marL="0" indent="0">
              <a:buFont typeface="Arial" panose="020B0604020202020204" pitchFamily="34" charset="0"/>
              <a:buNone/>
            </a:pPr>
            <a:r>
              <a:rPr lang="en-AU" sz="1200" baseline="0" dirty="0" smtClean="0"/>
              <a:t>With an estimated total development value of $13 billion – a new population of 61,000 residents and 21,000 jobs – Green Square is Australia's largest urban renewal project.</a:t>
            </a:r>
          </a:p>
          <a:p>
            <a:pPr marL="0" indent="0">
              <a:buFont typeface="Arial" panose="020B0604020202020204" pitchFamily="34" charset="0"/>
              <a:buNone/>
            </a:pPr>
            <a:endParaRPr lang="en-AU" sz="1200" baseline="0" dirty="0" smtClean="0"/>
          </a:p>
          <a:p>
            <a:pPr marL="0" indent="0">
              <a:buFont typeface="Arial" panose="020B0604020202020204" pitchFamily="34" charset="0"/>
              <a:buNone/>
            </a:pPr>
            <a:r>
              <a:rPr lang="en-AU" sz="1200" baseline="0" dirty="0" smtClean="0"/>
              <a:t>So what is disruptive about Green Square?  Especially, from a Green Cities perspective?  </a:t>
            </a:r>
          </a:p>
          <a:p>
            <a:pPr marL="0" indent="0">
              <a:buFont typeface="Arial" panose="020B0604020202020204" pitchFamily="34" charset="0"/>
              <a:buNone/>
            </a:pPr>
            <a:endParaRPr lang="en-AU" sz="1200" baseline="0" dirty="0" smtClean="0"/>
          </a:p>
        </p:txBody>
      </p:sp>
      <p:sp>
        <p:nvSpPr>
          <p:cNvPr id="4" name="Slide Number Placeholder 3"/>
          <p:cNvSpPr>
            <a:spLocks noGrp="1"/>
          </p:cNvSpPr>
          <p:nvPr>
            <p:ph type="sldNum" sz="quarter" idx="10"/>
          </p:nvPr>
        </p:nvSpPr>
        <p:spPr/>
        <p:txBody>
          <a:bodyPr/>
          <a:lstStyle/>
          <a:p>
            <a:fld id="{C3D8A707-0063-4716-93A8-0478EEB793E1}" type="slidenum">
              <a:rPr lang="en-AU" smtClean="0"/>
              <a:t>3</a:t>
            </a:fld>
            <a:endParaRPr lang="en-AU" dirty="0"/>
          </a:p>
        </p:txBody>
      </p:sp>
    </p:spTree>
    <p:extLst>
      <p:ext uri="{BB962C8B-B14F-4D97-AF65-F5344CB8AC3E}">
        <p14:creationId xmlns:p14="http://schemas.microsoft.com/office/powerpoint/2010/main" val="12778988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AU" dirty="0" smtClean="0"/>
              <a:t>1.	Limited opportunities for physical activity</a:t>
            </a:r>
          </a:p>
          <a:p>
            <a:r>
              <a:rPr lang="en-AU" dirty="0" smtClean="0"/>
              <a:t>Children living in neighbourhoods that lack safe active transport routes, local key destinations (including schools) and open spaces may limit opportunities for physical activity.  </a:t>
            </a:r>
          </a:p>
          <a:p>
            <a:r>
              <a:rPr lang="en-AU" dirty="0" smtClean="0"/>
              <a:t>2.	Exposure to traffic and air pollution</a:t>
            </a:r>
          </a:p>
          <a:p>
            <a:r>
              <a:rPr lang="en-AU" dirty="0" smtClean="0"/>
              <a:t>Living close to high traffic volumes and speed can expose children to air pollution and injury via traffic accidents.  Those living close to major roads are at greatest risk.</a:t>
            </a:r>
          </a:p>
          <a:p>
            <a:r>
              <a:rPr lang="en-AU" dirty="0" smtClean="0"/>
              <a:t>3.	Less access to local schools </a:t>
            </a:r>
          </a:p>
          <a:p>
            <a:r>
              <a:rPr lang="en-AU" dirty="0" smtClean="0"/>
              <a:t>Areas of high density commonly have fewer schools and of lesser quality than less dense neighbourhoods this is because regeneration commonly occurs in industrial areas where there was previously no need for nearby schools.</a:t>
            </a:r>
          </a:p>
          <a:p>
            <a:r>
              <a:rPr lang="en-AU" dirty="0" smtClean="0"/>
              <a:t>How the proximity of local schools impacts on health:</a:t>
            </a:r>
          </a:p>
          <a:p>
            <a:r>
              <a:rPr lang="en-AU" dirty="0" smtClean="0"/>
              <a:t>•	Time spent with families</a:t>
            </a:r>
          </a:p>
          <a:p>
            <a:r>
              <a:rPr lang="en-AU" dirty="0" smtClean="0"/>
              <a:t>•	Predictive of children’s level of physical activity (if within 1km of home more likely to walk)</a:t>
            </a:r>
          </a:p>
          <a:p>
            <a:r>
              <a:rPr lang="en-AU" dirty="0" smtClean="0"/>
              <a:t>4.	Less access to local health care services, mothers and breastfeeding groups</a:t>
            </a:r>
          </a:p>
          <a:p>
            <a:r>
              <a:rPr lang="en-AU" dirty="0" smtClean="0"/>
              <a:t>A Green Square community consultation conducted in August 2016 revealed the following:</a:t>
            </a:r>
          </a:p>
          <a:p>
            <a:r>
              <a:rPr lang="en-AU" dirty="0" smtClean="0"/>
              <a:t>•	The main health care services used by residents were GPs</a:t>
            </a:r>
          </a:p>
          <a:p>
            <a:r>
              <a:rPr lang="en-AU" dirty="0" smtClean="0"/>
              <a:t>•	young parents travelled outside the area to access services prior to moving to Green Square</a:t>
            </a:r>
          </a:p>
          <a:p>
            <a:r>
              <a:rPr lang="en-AU" dirty="0" smtClean="0"/>
              <a:t>•	There were community concerns about long wait times for GPs, and the lack of Chinese speaking health professionals.</a:t>
            </a:r>
          </a:p>
          <a:p>
            <a:r>
              <a:rPr lang="en-AU" dirty="0" smtClean="0"/>
              <a:t>•	Residents had to travel long distances in heavy traffic to access care</a:t>
            </a:r>
          </a:p>
          <a:p>
            <a:r>
              <a:rPr lang="en-AU" dirty="0" smtClean="0"/>
              <a:t>•	Lack of early childhood services (health checks), mothers groups and breast feeding groups, and allied health in particular speech and OT.</a:t>
            </a:r>
          </a:p>
          <a:p>
            <a:r>
              <a:rPr lang="en-AU" dirty="0" smtClean="0"/>
              <a:t>The health impacts of limited local health services on child health and development are that young families may delay seeking care, lost opportunities to build social connection and informal support network of families with young children, have to drive rather than walk or use active transport to access health care.</a:t>
            </a:r>
          </a:p>
          <a:p>
            <a:endParaRPr lang="en-AU" dirty="0"/>
          </a:p>
        </p:txBody>
      </p:sp>
      <p:sp>
        <p:nvSpPr>
          <p:cNvPr id="4" name="Slide Number Placeholder 3"/>
          <p:cNvSpPr>
            <a:spLocks noGrp="1"/>
          </p:cNvSpPr>
          <p:nvPr>
            <p:ph type="sldNum" sz="quarter" idx="10"/>
          </p:nvPr>
        </p:nvSpPr>
        <p:spPr/>
        <p:txBody>
          <a:bodyPr/>
          <a:lstStyle/>
          <a:p>
            <a:fld id="{5821E9A2-B3A0-A346-B2EE-FDFF26B32B26}" type="slidenum">
              <a:rPr lang="en-US" altLang="en-US" smtClean="0"/>
              <a:pPr/>
              <a:t>23</a:t>
            </a:fld>
            <a:endParaRPr lang="en-US" altLang="en-US"/>
          </a:p>
        </p:txBody>
      </p:sp>
    </p:spTree>
    <p:extLst>
      <p:ext uri="{BB962C8B-B14F-4D97-AF65-F5344CB8AC3E}">
        <p14:creationId xmlns:p14="http://schemas.microsoft.com/office/powerpoint/2010/main" val="74009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normAutofit fontScale="85000" lnSpcReduction="10000"/>
          </a:bodyPr>
          <a:lstStyle/>
          <a:p>
            <a:r>
              <a:rPr lang="en-AU" sz="1800" dirty="0" smtClean="0"/>
              <a:t>So we are really focusing</a:t>
            </a:r>
            <a:r>
              <a:rPr lang="en-AU" sz="1800" baseline="0" dirty="0" smtClean="0"/>
              <a:t> on health and wellbeing:</a:t>
            </a:r>
          </a:p>
          <a:p>
            <a:pPr marL="285750" indent="-285750">
              <a:buFont typeface="Arial" panose="020B0604020202020204" pitchFamily="34" charset="0"/>
              <a:buChar char="•"/>
            </a:pPr>
            <a:endParaRPr lang="en-AU" sz="1800" baseline="0" dirty="0" smtClean="0"/>
          </a:p>
          <a:p>
            <a:pPr marL="285750" indent="-285750">
              <a:buFont typeface="Arial" panose="020B0604020202020204" pitchFamily="34" charset="0"/>
              <a:buChar char="•"/>
            </a:pPr>
            <a:r>
              <a:rPr lang="en-AU" sz="1800" baseline="0" dirty="0" err="1" smtClean="0"/>
              <a:t>Placemaking</a:t>
            </a:r>
            <a:r>
              <a:rPr lang="en-AU" sz="1800" baseline="0" dirty="0" smtClean="0"/>
              <a:t> Strategy</a:t>
            </a:r>
          </a:p>
          <a:p>
            <a:pPr marL="285750" indent="-285750">
              <a:buFont typeface="Arial" panose="020B0604020202020204" pitchFamily="34" charset="0"/>
              <a:buChar char="•"/>
            </a:pPr>
            <a:r>
              <a:rPr lang="en-AU" sz="1800" baseline="0" dirty="0" smtClean="0"/>
              <a:t>Infrastructure Strategy and Plan</a:t>
            </a:r>
          </a:p>
          <a:p>
            <a:pPr marL="285750" indent="-285750">
              <a:buFont typeface="Arial" panose="020B0604020202020204" pitchFamily="34" charset="0"/>
              <a:buChar char="•"/>
            </a:pPr>
            <a:r>
              <a:rPr lang="en-AU" sz="1800" baseline="0" dirty="0" smtClean="0"/>
              <a:t>Community development and capacity building initiatives designed to connect incoming and surrounding communities </a:t>
            </a:r>
          </a:p>
          <a:p>
            <a:pPr marL="285750" indent="-285750">
              <a:buFont typeface="Arial" panose="020B0604020202020204" pitchFamily="34" charset="0"/>
              <a:buChar char="•"/>
            </a:pPr>
            <a:r>
              <a:rPr lang="en-AU" sz="1800" baseline="0" dirty="0" smtClean="0"/>
              <a:t>Engagement with other levels of government to seek to deliver a range of infrastructure to support quality of life and wellbeing</a:t>
            </a:r>
          </a:p>
          <a:p>
            <a:pPr marL="285750" indent="-285750">
              <a:buFont typeface="Arial" panose="020B0604020202020204" pitchFamily="34" charset="0"/>
              <a:buChar char="•"/>
            </a:pPr>
            <a:endParaRPr lang="en-AU" sz="1800" baseline="0" dirty="0" smtClean="0"/>
          </a:p>
          <a:p>
            <a:pPr marL="0" indent="0">
              <a:buFont typeface="Arial" panose="020B0604020202020204" pitchFamily="34" charset="0"/>
              <a:buNone/>
            </a:pPr>
            <a:r>
              <a:rPr lang="en-AU" sz="1800" baseline="0" dirty="0" smtClean="0"/>
              <a:t>All of these  areas of focus and delivery now are continuing and will be informed by this work across a range of areas:</a:t>
            </a:r>
          </a:p>
          <a:p>
            <a:pPr marL="285750" indent="-285750">
              <a:buFont typeface="Arial" panose="020B0604020202020204" pitchFamily="34" charset="0"/>
              <a:buChar char="•"/>
            </a:pPr>
            <a:r>
              <a:rPr lang="en-AU" sz="1800" baseline="0" dirty="0" smtClean="0"/>
              <a:t>Planning and program delivery in new facilities</a:t>
            </a:r>
          </a:p>
          <a:p>
            <a:pPr marL="285750" indent="-285750">
              <a:buFont typeface="Arial" panose="020B0604020202020204" pitchFamily="34" charset="0"/>
              <a:buChar char="•"/>
            </a:pPr>
            <a:r>
              <a:rPr lang="en-AU" sz="1800" baseline="0" dirty="0" smtClean="0"/>
              <a:t>Community development and capacity building</a:t>
            </a:r>
          </a:p>
          <a:p>
            <a:pPr marL="285750" indent="-285750">
              <a:buFont typeface="Arial" panose="020B0604020202020204" pitchFamily="34" charset="0"/>
              <a:buChar char="•"/>
            </a:pPr>
            <a:r>
              <a:rPr lang="en-AU" sz="1800" baseline="0" dirty="0" smtClean="0"/>
              <a:t>Ongoing advocacy and liaison with other levels of government to deliver infrastructure to support ongoing growth and development </a:t>
            </a:r>
          </a:p>
          <a:p>
            <a:pPr marL="0" indent="0">
              <a:buFont typeface="Arial" panose="020B0604020202020204" pitchFamily="34" charset="0"/>
              <a:buNone/>
            </a:pPr>
            <a:endParaRPr lang="en-AU" sz="1800" dirty="0" smtClean="0"/>
          </a:p>
          <a:p>
            <a:endParaRPr lang="en-AU" sz="1800" dirty="0"/>
          </a:p>
        </p:txBody>
      </p:sp>
      <p:sp>
        <p:nvSpPr>
          <p:cNvPr id="4" name="Slide Number Placeholder 3"/>
          <p:cNvSpPr>
            <a:spLocks noGrp="1"/>
          </p:cNvSpPr>
          <p:nvPr>
            <p:ph type="sldNum" sz="quarter" idx="10"/>
          </p:nvPr>
        </p:nvSpPr>
        <p:spPr/>
        <p:txBody>
          <a:bodyPr/>
          <a:lstStyle/>
          <a:p>
            <a:fld id="{C3D8A707-0063-4716-93A8-0478EEB793E1}" type="slidenum">
              <a:rPr lang="en-AU" smtClean="0"/>
              <a:t>29</a:t>
            </a:fld>
            <a:endParaRPr lang="en-AU"/>
          </a:p>
        </p:txBody>
      </p:sp>
    </p:spTree>
    <p:extLst>
      <p:ext uri="{BB962C8B-B14F-4D97-AF65-F5344CB8AC3E}">
        <p14:creationId xmlns:p14="http://schemas.microsoft.com/office/powerpoint/2010/main" val="1318800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AU" sz="1800" dirty="0"/>
              <a:t>The project is larger than all of the other State Significant </a:t>
            </a:r>
            <a:r>
              <a:rPr lang="en-AU" sz="1800" dirty="0" smtClean="0"/>
              <a:t>sites in Sydney </a:t>
            </a:r>
            <a:r>
              <a:rPr lang="en-AU" sz="1800" dirty="0"/>
              <a:t>combined. </a:t>
            </a:r>
          </a:p>
          <a:p>
            <a:r>
              <a:rPr lang="en-AU" sz="1800" dirty="0" smtClean="0"/>
              <a:t>Public </a:t>
            </a:r>
            <a:r>
              <a:rPr lang="en-AU" sz="1800" dirty="0"/>
              <a:t>infrastructure covers 51.4 ha or about 18.5% of the land</a:t>
            </a:r>
            <a:r>
              <a:rPr lang="en-AU" sz="1800" dirty="0" smtClean="0"/>
              <a:t>.</a:t>
            </a:r>
          </a:p>
          <a:p>
            <a:endParaRPr lang="en-AU" sz="1800" dirty="0" smtClean="0"/>
          </a:p>
          <a:p>
            <a:r>
              <a:rPr lang="en-AU" sz="1800" dirty="0" smtClean="0"/>
              <a:t>History</a:t>
            </a:r>
            <a:r>
              <a:rPr lang="en-AU" sz="1800" baseline="0" dirty="0" smtClean="0"/>
              <a:t> of the project…:</a:t>
            </a:r>
            <a:endParaRPr lang="en-AU" sz="1800" dirty="0"/>
          </a:p>
          <a:p>
            <a:endParaRPr lang="en-AU" sz="2000" dirty="0"/>
          </a:p>
        </p:txBody>
      </p:sp>
      <p:sp>
        <p:nvSpPr>
          <p:cNvPr id="4" name="Slide Number Placeholder 3"/>
          <p:cNvSpPr>
            <a:spLocks noGrp="1"/>
          </p:cNvSpPr>
          <p:nvPr>
            <p:ph type="sldNum" sz="quarter" idx="10"/>
          </p:nvPr>
        </p:nvSpPr>
        <p:spPr/>
        <p:txBody>
          <a:bodyPr/>
          <a:lstStyle/>
          <a:p>
            <a:fld id="{C3D8A707-0063-4716-93A8-0478EEB793E1}" type="slidenum">
              <a:rPr lang="en-AU" smtClean="0">
                <a:solidFill>
                  <a:prstClr val="black"/>
                </a:solidFill>
              </a:rPr>
              <a:pPr/>
              <a:t>4</a:t>
            </a:fld>
            <a:endParaRPr lang="en-AU">
              <a:solidFill>
                <a:prstClr val="black"/>
              </a:solidFill>
            </a:endParaRPr>
          </a:p>
        </p:txBody>
      </p:sp>
    </p:spTree>
    <p:extLst>
      <p:ext uri="{BB962C8B-B14F-4D97-AF65-F5344CB8AC3E}">
        <p14:creationId xmlns:p14="http://schemas.microsoft.com/office/powerpoint/2010/main" val="34908200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kern="1200" dirty="0" smtClean="0">
                <a:solidFill>
                  <a:schemeClr val="tx1"/>
                </a:solidFill>
                <a:effectLst/>
                <a:latin typeface="+mn-lt"/>
                <a:ea typeface="+mn-ea"/>
                <a:cs typeface="+mn-cs"/>
              </a:rPr>
              <a:t>So who is</a:t>
            </a:r>
            <a:r>
              <a:rPr lang="en-AU" sz="1200" kern="1200" baseline="0" dirty="0" smtClean="0">
                <a:solidFill>
                  <a:schemeClr val="tx1"/>
                </a:solidFill>
                <a:effectLst/>
                <a:latin typeface="+mn-lt"/>
                <a:ea typeface="+mn-ea"/>
                <a:cs typeface="+mn-cs"/>
              </a:rPr>
              <a:t> living here?</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kern="1200" dirty="0" smtClean="0">
                <a:solidFill>
                  <a:schemeClr val="tx1"/>
                </a:solidFill>
                <a:effectLst/>
                <a:latin typeface="+mn-lt"/>
                <a:ea typeface="+mn-ea"/>
                <a:cs typeface="+mn-cs"/>
              </a:rPr>
              <a:t>The total</a:t>
            </a:r>
            <a:r>
              <a:rPr lang="en-AU" sz="1200" kern="1200" baseline="0" dirty="0" smtClean="0">
                <a:solidFill>
                  <a:schemeClr val="tx1"/>
                </a:solidFill>
                <a:effectLst/>
                <a:latin typeface="+mn-lt"/>
                <a:ea typeface="+mn-ea"/>
                <a:cs typeface="+mn-cs"/>
              </a:rPr>
              <a:t> population in Green Square </a:t>
            </a:r>
            <a:r>
              <a:rPr lang="en-AU" sz="1200" kern="1200" dirty="0" smtClean="0">
                <a:solidFill>
                  <a:schemeClr val="tx1"/>
                </a:solidFill>
                <a:effectLst/>
                <a:latin typeface="+mn-lt"/>
                <a:ea typeface="+mn-ea"/>
                <a:cs typeface="+mn-cs"/>
              </a:rPr>
              <a:t>is expected that Green Square to</a:t>
            </a:r>
            <a:r>
              <a:rPr lang="en-AU" sz="1200" kern="1200" baseline="0" dirty="0" smtClean="0">
                <a:solidFill>
                  <a:schemeClr val="tx1"/>
                </a:solidFill>
                <a:effectLst/>
                <a:latin typeface="+mn-lt"/>
                <a:ea typeface="+mn-ea"/>
                <a:cs typeface="+mn-cs"/>
              </a:rPr>
              <a:t> grow to 61,000 people, when complete</a:t>
            </a:r>
            <a:r>
              <a:rPr lang="en-AU" sz="1200" kern="1200" dirty="0" smtClean="0">
                <a:solidFill>
                  <a:schemeClr val="tx1"/>
                </a:solidFill>
                <a:effectLst/>
                <a:latin typeface="+mn-lt"/>
                <a:ea typeface="+mn-ea"/>
                <a:cs typeface="+mn-cs"/>
              </a:rPr>
              <a:t>. </a:t>
            </a:r>
            <a:r>
              <a:rPr lang="en-AU" sz="1200" kern="1200" baseline="0" dirty="0" smtClean="0">
                <a:solidFill>
                  <a:schemeClr val="tx1"/>
                </a:solidFill>
                <a:effectLst/>
                <a:latin typeface="+mn-lt"/>
                <a:ea typeface="+mn-ea"/>
                <a:cs typeface="+mn-cs"/>
              </a:rPr>
              <a:t> Higher levels of urban density</a:t>
            </a:r>
            <a:r>
              <a:rPr lang="en-AU" sz="1200" kern="1200" dirty="0" smtClean="0">
                <a:solidFill>
                  <a:schemeClr val="tx1"/>
                </a:solidFill>
                <a:effectLst/>
                <a:latin typeface="+mn-lt"/>
                <a:ea typeface="+mn-ea"/>
                <a:cs typeface="+mn-cs"/>
              </a:rPr>
              <a:t> challenges the norm for living in Australian cities. And yet, the challenge for truly green cities is to deliver sustainable, quality living in tandem with higher density. Achieving this balance is at the heart of placemaking for Green Square. </a:t>
            </a:r>
          </a:p>
          <a:p>
            <a:pPr marL="0" indent="0">
              <a:buFont typeface="Arial" panose="020B0604020202020204" pitchFamily="34" charset="0"/>
              <a:buNone/>
            </a:pPr>
            <a:endParaRPr lang="en-AU" sz="1400" dirty="0" smtClean="0"/>
          </a:p>
          <a:p>
            <a:r>
              <a:rPr lang="en-AU" b="0" baseline="0" dirty="0" smtClean="0"/>
              <a:t>Some value capture mechanisms, such as design excellence, have contributed to higher density  The aim is to provide better built form outcomes via architectural competitions.  However, core requirements, such as solar access for residents, must be maintained.</a:t>
            </a:r>
            <a:endParaRPr lang="en-AU" b="0" dirty="0" smtClean="0"/>
          </a:p>
          <a:p>
            <a:endParaRPr lang="en-AU" baseline="0" dirty="0" smtClean="0"/>
          </a:p>
          <a:p>
            <a:r>
              <a:rPr lang="en-AU" dirty="0" smtClean="0"/>
              <a:t>Is it disruptive,</a:t>
            </a:r>
            <a:r>
              <a:rPr lang="en-AU" baseline="0" dirty="0" smtClean="0"/>
              <a:t> in the Australian context, to have population densities equivalent to international cities?  Green Square is certainly pushing boundaries.  Manhattan averages about 28,000 residents per square kilometre; while the average across all of greater metropolitan Sydney is just 372 people per square kilometre.</a:t>
            </a:r>
          </a:p>
          <a:p>
            <a:r>
              <a:rPr lang="en-AU" baseline="0" dirty="0" smtClean="0"/>
              <a:t> </a:t>
            </a:r>
          </a:p>
          <a:p>
            <a:r>
              <a:rPr lang="en-AU" dirty="0" smtClean="0"/>
              <a:t>Sydney 2030 – the blueprint for the City of Sydney – indicates that higher density</a:t>
            </a:r>
            <a:r>
              <a:rPr lang="en-AU" baseline="0" dirty="0" smtClean="0"/>
              <a:t> living can be the healthiest, the greenest, the most stimulating place for people – and with the smallest environmental footprint.  It is already the case that three quarters of Sydney’s population live in apartments and other strata living.</a:t>
            </a:r>
          </a:p>
        </p:txBody>
      </p:sp>
      <p:sp>
        <p:nvSpPr>
          <p:cNvPr id="4" name="Slide Number Placeholder 3"/>
          <p:cNvSpPr>
            <a:spLocks noGrp="1"/>
          </p:cNvSpPr>
          <p:nvPr>
            <p:ph type="sldNum" sz="quarter" idx="10"/>
          </p:nvPr>
        </p:nvSpPr>
        <p:spPr/>
        <p:txBody>
          <a:bodyPr/>
          <a:lstStyle/>
          <a:p>
            <a:fld id="{C3D8A707-0063-4716-93A8-0478EEB793E1}" type="slidenum">
              <a:rPr lang="en-AU" smtClean="0"/>
              <a:t>5</a:t>
            </a:fld>
            <a:endParaRPr lang="en-AU" dirty="0"/>
          </a:p>
        </p:txBody>
      </p:sp>
    </p:spTree>
    <p:extLst>
      <p:ext uri="{BB962C8B-B14F-4D97-AF65-F5344CB8AC3E}">
        <p14:creationId xmlns:p14="http://schemas.microsoft.com/office/powerpoint/2010/main" val="9579516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b="1" baseline="0" dirty="0" smtClean="0"/>
              <a:t>Predominant household types 2011 Census are: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aseline="0" dirty="0" smtClean="0"/>
              <a:t>couples without children</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aseline="0" dirty="0" smtClean="0"/>
              <a:t>single person households</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baseline="0"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b="1" baseline="0" dirty="0" smtClean="0"/>
              <a:t>Highest growth in household types 2011 to 2016:</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baseline="0"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aseline="0" dirty="0" smtClean="0"/>
              <a:t>Group households (107% growth) (typically student share households)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aseline="0" dirty="0" smtClean="0"/>
              <a:t>Couples without children (83% growth)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aseline="0" dirty="0" smtClean="0"/>
              <a:t>Couples with children (43% growth)</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baseline="0" dirty="0" smtClean="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baseline="0" dirty="0" smtClean="0"/>
          </a:p>
        </p:txBody>
      </p:sp>
      <p:sp>
        <p:nvSpPr>
          <p:cNvPr id="4" name="Slide Number Placeholder 3"/>
          <p:cNvSpPr>
            <a:spLocks noGrp="1"/>
          </p:cNvSpPr>
          <p:nvPr>
            <p:ph type="sldNum" sz="quarter" idx="10"/>
          </p:nvPr>
        </p:nvSpPr>
        <p:spPr/>
        <p:txBody>
          <a:bodyPr/>
          <a:lstStyle/>
          <a:p>
            <a:fld id="{C3D8A707-0063-4716-93A8-0478EEB793E1}" type="slidenum">
              <a:rPr lang="en-AU" smtClean="0"/>
              <a:t>6</a:t>
            </a:fld>
            <a:endParaRPr lang="en-AU" dirty="0"/>
          </a:p>
        </p:txBody>
      </p:sp>
    </p:spTree>
    <p:extLst>
      <p:ext uri="{BB962C8B-B14F-4D97-AF65-F5344CB8AC3E}">
        <p14:creationId xmlns:p14="http://schemas.microsoft.com/office/powerpoint/2010/main" val="35200902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b="1" baseline="0" dirty="0" smtClean="0"/>
              <a:t>Youthful population</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baseline="0" dirty="0" smtClean="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baseline="0" dirty="0" smtClean="0"/>
              <a:t>High proportion of young people (students)</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baseline="0" dirty="0" smtClean="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baseline="0" dirty="0" smtClean="0"/>
              <a:t>High growth rate in young children and teenagers </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baseline="0" dirty="0" smtClean="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baseline="0" dirty="0" smtClean="0"/>
              <a:t>This highlights the kinds of infrastructure required, including community, health and education facilities </a:t>
            </a:r>
          </a:p>
        </p:txBody>
      </p:sp>
      <p:sp>
        <p:nvSpPr>
          <p:cNvPr id="4" name="Slide Number Placeholder 3"/>
          <p:cNvSpPr>
            <a:spLocks noGrp="1"/>
          </p:cNvSpPr>
          <p:nvPr>
            <p:ph type="sldNum" sz="quarter" idx="10"/>
          </p:nvPr>
        </p:nvSpPr>
        <p:spPr/>
        <p:txBody>
          <a:bodyPr/>
          <a:lstStyle/>
          <a:p>
            <a:fld id="{C3D8A707-0063-4716-93A8-0478EEB793E1}" type="slidenum">
              <a:rPr lang="en-AU" smtClean="0"/>
              <a:t>7</a:t>
            </a:fld>
            <a:endParaRPr lang="en-AU" dirty="0"/>
          </a:p>
        </p:txBody>
      </p:sp>
    </p:spTree>
    <p:extLst>
      <p:ext uri="{BB962C8B-B14F-4D97-AF65-F5344CB8AC3E}">
        <p14:creationId xmlns:p14="http://schemas.microsoft.com/office/powerpoint/2010/main" val="2958288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normAutofit fontScale="77500" lnSpcReduction="20000"/>
          </a:bodyPr>
          <a:lstStyle/>
          <a:p>
            <a:pPr marL="0" indent="0">
              <a:buFont typeface="Arial" panose="020B0604020202020204" pitchFamily="34" charset="0"/>
              <a:buNone/>
            </a:pPr>
            <a:r>
              <a:rPr lang="en-AU" sz="1800" dirty="0" smtClean="0"/>
              <a:t>So what is the City’s role?</a:t>
            </a:r>
          </a:p>
          <a:p>
            <a:pPr marL="0" indent="0">
              <a:buFont typeface="Arial" panose="020B0604020202020204" pitchFamily="34" charset="0"/>
              <a:buNone/>
            </a:pPr>
            <a:endParaRPr lang="en-AU" sz="1800" smtClean="0"/>
          </a:p>
          <a:p>
            <a:pPr marL="0" indent="0">
              <a:buFont typeface="Arial" panose="020B0604020202020204" pitchFamily="34" charset="0"/>
              <a:buNone/>
            </a:pPr>
            <a:r>
              <a:rPr lang="en-AU" sz="1800" smtClean="0"/>
              <a:t>This </a:t>
            </a:r>
            <a:r>
              <a:rPr lang="en-AU" sz="1800" dirty="0" smtClean="0"/>
              <a:t>is an image showing</a:t>
            </a:r>
            <a:r>
              <a:rPr lang="en-AU" sz="1800" baseline="0" dirty="0" smtClean="0"/>
              <a:t> the renewal area masterplan - the translation into reality of which is a key role for the city – including delivery much of the park and other infrastructure you see here.</a:t>
            </a:r>
          </a:p>
          <a:p>
            <a:pPr marL="0" indent="0">
              <a:buFont typeface="Arial" panose="020B0604020202020204" pitchFamily="34" charset="0"/>
              <a:buNone/>
            </a:pPr>
            <a:endParaRPr lang="en-AU" sz="1800" baseline="0" dirty="0" smtClean="0"/>
          </a:p>
          <a:p>
            <a:r>
              <a:rPr lang="en-AU" sz="1800" dirty="0" smtClean="0"/>
              <a:t>The City’s role is the </a:t>
            </a:r>
            <a:r>
              <a:rPr lang="en-AU" sz="1800" dirty="0" err="1" smtClean="0"/>
              <a:t>masterplanning</a:t>
            </a:r>
            <a:r>
              <a:rPr lang="en-AU" sz="1800" dirty="0" smtClean="0"/>
              <a:t>, design and delivery of the  precinct.</a:t>
            </a:r>
          </a:p>
          <a:p>
            <a:endParaRPr lang="en-AU" sz="180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AU" sz="1800" dirty="0" smtClean="0"/>
              <a:t>This</a:t>
            </a:r>
            <a:r>
              <a:rPr lang="en-AU" sz="1800" baseline="0" dirty="0" smtClean="0"/>
              <a:t> includes delivery of key public</a:t>
            </a:r>
            <a:r>
              <a:rPr lang="en-AU" sz="1800" dirty="0" smtClean="0"/>
              <a:t> infrastructure, which covers 51.4 ha or about 18.5% of the land.</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AU" sz="180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AU" sz="1800" dirty="0" smtClean="0"/>
              <a:t>Key infrastructure includes roads, trunk drainage</a:t>
            </a:r>
            <a:r>
              <a:rPr lang="en-AU" sz="1800" baseline="0" dirty="0" smtClean="0"/>
              <a:t> and social infrastructure – parks and community facilities.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AU" sz="180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AU" sz="1800" dirty="0" smtClean="0"/>
              <a:t>Additionally</a:t>
            </a:r>
            <a:r>
              <a:rPr lang="en-AU" sz="1800" baseline="0" dirty="0" smtClean="0"/>
              <a:t> </a:t>
            </a:r>
            <a:r>
              <a:rPr lang="en-AU" sz="1800" dirty="0" err="1" smtClean="0"/>
              <a:t>placemaking</a:t>
            </a:r>
            <a:r>
              <a:rPr lang="en-AU" sz="1800" dirty="0" smtClean="0"/>
              <a:t> – the physical</a:t>
            </a:r>
            <a:r>
              <a:rPr lang="en-AU" sz="1800" baseline="0" dirty="0" smtClean="0"/>
              <a:t> and social aspects of place creation - and the delivery of community development initiatives, and social and cultural programs and services, and economic development initiatives to support  the new development.</a:t>
            </a:r>
            <a:r>
              <a:rPr lang="en-AU" sz="1800" dirty="0" smtClean="0"/>
              <a:t> </a:t>
            </a:r>
          </a:p>
          <a:p>
            <a:endParaRPr lang="en-AU" sz="2000" dirty="0" smtClean="0"/>
          </a:p>
          <a:p>
            <a:pPr marL="0" indent="0">
              <a:buFont typeface="Arial" panose="020B0604020202020204" pitchFamily="34" charset="0"/>
              <a:buNone/>
            </a:pPr>
            <a:endParaRPr lang="en-AU" sz="1800" baseline="0" dirty="0" smtClean="0"/>
          </a:p>
          <a:p>
            <a:pPr marL="0" indent="0">
              <a:buFont typeface="Arial" panose="020B0604020202020204" pitchFamily="34" charset="0"/>
              <a:buNone/>
            </a:pPr>
            <a:endParaRPr lang="en-AU" sz="1800" baseline="0" dirty="0" smtClean="0"/>
          </a:p>
          <a:p>
            <a:pPr marL="0" indent="0">
              <a:buFont typeface="Arial" panose="020B0604020202020204" pitchFamily="34" charset="0"/>
              <a:buNone/>
            </a:pPr>
            <a:endParaRPr lang="en-AU" sz="1800" dirty="0"/>
          </a:p>
        </p:txBody>
      </p:sp>
      <p:sp>
        <p:nvSpPr>
          <p:cNvPr id="4" name="Slide Number Placeholder 3"/>
          <p:cNvSpPr>
            <a:spLocks noGrp="1"/>
          </p:cNvSpPr>
          <p:nvPr>
            <p:ph type="sldNum" sz="quarter" idx="10"/>
          </p:nvPr>
        </p:nvSpPr>
        <p:spPr/>
        <p:txBody>
          <a:bodyPr/>
          <a:lstStyle/>
          <a:p>
            <a:fld id="{C3D8A707-0063-4716-93A8-0478EEB793E1}" type="slidenum">
              <a:rPr lang="en-AU" smtClean="0"/>
              <a:t>8</a:t>
            </a:fld>
            <a:endParaRPr lang="en-AU"/>
          </a:p>
        </p:txBody>
      </p:sp>
    </p:spTree>
    <p:extLst>
      <p:ext uri="{BB962C8B-B14F-4D97-AF65-F5344CB8AC3E}">
        <p14:creationId xmlns:p14="http://schemas.microsoft.com/office/powerpoint/2010/main" val="31766500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normAutofit/>
          </a:bodyPr>
          <a:lstStyle/>
          <a:p>
            <a:pPr marL="0" indent="0">
              <a:buFont typeface="Arial" panose="020B0604020202020204" pitchFamily="34" charset="0"/>
              <a:buNone/>
            </a:pPr>
            <a:r>
              <a:rPr lang="en-AU" sz="1800" dirty="0" smtClean="0"/>
              <a:t>This</a:t>
            </a:r>
            <a:r>
              <a:rPr lang="en-AU" sz="1800" baseline="0" dirty="0" smtClean="0"/>
              <a:t> shows the trunk drain that was essential to enable the entire development</a:t>
            </a:r>
            <a:endParaRPr lang="en-AU" sz="1800" dirty="0"/>
          </a:p>
        </p:txBody>
      </p:sp>
      <p:sp>
        <p:nvSpPr>
          <p:cNvPr id="4" name="Slide Number Placeholder 3"/>
          <p:cNvSpPr>
            <a:spLocks noGrp="1"/>
          </p:cNvSpPr>
          <p:nvPr>
            <p:ph type="sldNum" sz="quarter" idx="10"/>
          </p:nvPr>
        </p:nvSpPr>
        <p:spPr/>
        <p:txBody>
          <a:bodyPr/>
          <a:lstStyle/>
          <a:p>
            <a:fld id="{C3D8A707-0063-4716-93A8-0478EEB793E1}" type="slidenum">
              <a:rPr lang="en-AU" smtClean="0"/>
              <a:t>9</a:t>
            </a:fld>
            <a:endParaRPr lang="en-AU"/>
          </a:p>
        </p:txBody>
      </p:sp>
    </p:spTree>
    <p:extLst>
      <p:ext uri="{BB962C8B-B14F-4D97-AF65-F5344CB8AC3E}">
        <p14:creationId xmlns:p14="http://schemas.microsoft.com/office/powerpoint/2010/main" val="21707689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normAutofit/>
          </a:bodyPr>
          <a:lstStyle/>
          <a:p>
            <a:pPr marL="0" indent="0">
              <a:buFont typeface="Arial" panose="020B0604020202020204" pitchFamily="34" charset="0"/>
              <a:buNone/>
            </a:pPr>
            <a:r>
              <a:rPr lang="en-AU" sz="1800" dirty="0" smtClean="0"/>
              <a:t>This image shows</a:t>
            </a:r>
            <a:r>
              <a:rPr lang="en-AU" sz="1800" baseline="0" dirty="0" smtClean="0"/>
              <a:t> the development of the new library…</a:t>
            </a:r>
            <a:endParaRPr lang="en-AU" sz="1800" dirty="0"/>
          </a:p>
        </p:txBody>
      </p:sp>
      <p:sp>
        <p:nvSpPr>
          <p:cNvPr id="4" name="Slide Number Placeholder 3"/>
          <p:cNvSpPr>
            <a:spLocks noGrp="1"/>
          </p:cNvSpPr>
          <p:nvPr>
            <p:ph type="sldNum" sz="quarter" idx="10"/>
          </p:nvPr>
        </p:nvSpPr>
        <p:spPr/>
        <p:txBody>
          <a:bodyPr/>
          <a:lstStyle/>
          <a:p>
            <a:fld id="{C3D8A707-0063-4716-93A8-0478EEB793E1}" type="slidenum">
              <a:rPr lang="en-AU" smtClean="0"/>
              <a:t>10</a:t>
            </a:fld>
            <a:endParaRPr lang="en-AU"/>
          </a:p>
        </p:txBody>
      </p:sp>
    </p:spTree>
    <p:extLst>
      <p:ext uri="{BB962C8B-B14F-4D97-AF65-F5344CB8AC3E}">
        <p14:creationId xmlns:p14="http://schemas.microsoft.com/office/powerpoint/2010/main" val="5564151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Cover Pag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7464"/>
          </a:xfrm>
          <a:prstGeom prst="rect">
            <a:avLst/>
          </a:prstGeom>
        </p:spPr>
      </p:pic>
      <p:sp>
        <p:nvSpPr>
          <p:cNvPr id="7" name="Text Placeholder 6"/>
          <p:cNvSpPr>
            <a:spLocks noGrp="1"/>
          </p:cNvSpPr>
          <p:nvPr>
            <p:ph type="body" sz="quarter" idx="10"/>
          </p:nvPr>
        </p:nvSpPr>
        <p:spPr>
          <a:xfrm>
            <a:off x="1978347" y="980728"/>
            <a:ext cx="6842125" cy="719138"/>
          </a:xfrm>
        </p:spPr>
        <p:txBody>
          <a:bodyPr anchor="ctr"/>
          <a:lstStyle>
            <a:lvl1pPr>
              <a:spcBef>
                <a:spcPts val="600"/>
              </a:spcBef>
              <a:defRPr sz="1800" b="1" baseline="0"/>
            </a:lvl1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2786297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9" y="1709741"/>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9" y="4589466"/>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33EE455-0E75-4AD1-8E65-80B906D51557}" type="datetimeFigureOut">
              <a:rPr lang="en-AU" smtClean="0">
                <a:solidFill>
                  <a:prstClr val="black">
                    <a:tint val="75000"/>
                  </a:prstClr>
                </a:solidFill>
              </a:rPr>
              <a:pPr/>
              <a:t>15/08/2017</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98BEBC10-7F49-4053-A131-7328EEBF20A0}"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34218506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33EE455-0E75-4AD1-8E65-80B906D51557}" type="datetimeFigureOut">
              <a:rPr lang="en-AU" smtClean="0">
                <a:solidFill>
                  <a:prstClr val="black">
                    <a:tint val="75000"/>
                  </a:prstClr>
                </a:solidFill>
              </a:rPr>
              <a:pPr/>
              <a:t>15/08/2017</a:t>
            </a:fld>
            <a:endParaRPr lang="en-AU">
              <a:solidFill>
                <a:prstClr val="black">
                  <a:tint val="75000"/>
                </a:prstClr>
              </a:solidFill>
            </a:endParaRPr>
          </a:p>
        </p:txBody>
      </p:sp>
      <p:sp>
        <p:nvSpPr>
          <p:cNvPr id="6" name="Footer Placeholder 5"/>
          <p:cNvSpPr>
            <a:spLocks noGrp="1"/>
          </p:cNvSpPr>
          <p:nvPr>
            <p:ph type="ftr" sz="quarter" idx="11"/>
          </p:nvPr>
        </p:nvSpPr>
        <p:spPr/>
        <p:txBody>
          <a:bodyPr/>
          <a:lstStyle/>
          <a:p>
            <a:endParaRPr lang="en-AU">
              <a:solidFill>
                <a:prstClr val="black">
                  <a:tint val="75000"/>
                </a:prstClr>
              </a:solidFill>
            </a:endParaRPr>
          </a:p>
        </p:txBody>
      </p:sp>
      <p:sp>
        <p:nvSpPr>
          <p:cNvPr id="7" name="Slide Number Placeholder 6"/>
          <p:cNvSpPr>
            <a:spLocks noGrp="1"/>
          </p:cNvSpPr>
          <p:nvPr>
            <p:ph type="sldNum" sz="quarter" idx="12"/>
          </p:nvPr>
        </p:nvSpPr>
        <p:spPr/>
        <p:txBody>
          <a:bodyPr/>
          <a:lstStyle/>
          <a:p>
            <a:fld id="{98BEBC10-7F49-4053-A131-7328EEBF20A0}"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25213854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2" y="365128"/>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33EE455-0E75-4AD1-8E65-80B906D51557}" type="datetimeFigureOut">
              <a:rPr lang="en-AU" smtClean="0">
                <a:solidFill>
                  <a:prstClr val="black">
                    <a:tint val="75000"/>
                  </a:prstClr>
                </a:solidFill>
              </a:rPr>
              <a:pPr/>
              <a:t>15/08/2017</a:t>
            </a:fld>
            <a:endParaRPr lang="en-AU">
              <a:solidFill>
                <a:prstClr val="black">
                  <a:tint val="75000"/>
                </a:prstClr>
              </a:solidFill>
            </a:endParaRPr>
          </a:p>
        </p:txBody>
      </p:sp>
      <p:sp>
        <p:nvSpPr>
          <p:cNvPr id="8" name="Footer Placeholder 7"/>
          <p:cNvSpPr>
            <a:spLocks noGrp="1"/>
          </p:cNvSpPr>
          <p:nvPr>
            <p:ph type="ftr" sz="quarter" idx="11"/>
          </p:nvPr>
        </p:nvSpPr>
        <p:spPr/>
        <p:txBody>
          <a:bodyPr/>
          <a:lstStyle/>
          <a:p>
            <a:endParaRPr lang="en-AU">
              <a:solidFill>
                <a:prstClr val="black">
                  <a:tint val="75000"/>
                </a:prstClr>
              </a:solidFill>
            </a:endParaRPr>
          </a:p>
        </p:txBody>
      </p:sp>
      <p:sp>
        <p:nvSpPr>
          <p:cNvPr id="9" name="Slide Number Placeholder 8"/>
          <p:cNvSpPr>
            <a:spLocks noGrp="1"/>
          </p:cNvSpPr>
          <p:nvPr>
            <p:ph type="sldNum" sz="quarter" idx="12"/>
          </p:nvPr>
        </p:nvSpPr>
        <p:spPr/>
        <p:txBody>
          <a:bodyPr/>
          <a:lstStyle/>
          <a:p>
            <a:fld id="{98BEBC10-7F49-4053-A131-7328EEBF20A0}"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12460219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33EE455-0E75-4AD1-8E65-80B906D51557}" type="datetimeFigureOut">
              <a:rPr lang="en-AU" smtClean="0">
                <a:solidFill>
                  <a:prstClr val="black">
                    <a:tint val="75000"/>
                  </a:prstClr>
                </a:solidFill>
              </a:rPr>
              <a:pPr/>
              <a:t>15/08/2017</a:t>
            </a:fld>
            <a:endParaRPr lang="en-AU">
              <a:solidFill>
                <a:prstClr val="black">
                  <a:tint val="75000"/>
                </a:prstClr>
              </a:solidFill>
            </a:endParaRPr>
          </a:p>
        </p:txBody>
      </p:sp>
      <p:sp>
        <p:nvSpPr>
          <p:cNvPr id="4" name="Footer Placeholder 3"/>
          <p:cNvSpPr>
            <a:spLocks noGrp="1"/>
          </p:cNvSpPr>
          <p:nvPr>
            <p:ph type="ftr" sz="quarter" idx="11"/>
          </p:nvPr>
        </p:nvSpPr>
        <p:spPr/>
        <p:txBody>
          <a:bodyPr/>
          <a:lstStyle/>
          <a:p>
            <a:endParaRPr lang="en-AU">
              <a:solidFill>
                <a:prstClr val="black">
                  <a:tint val="75000"/>
                </a:prstClr>
              </a:solidFill>
            </a:endParaRPr>
          </a:p>
        </p:txBody>
      </p:sp>
      <p:sp>
        <p:nvSpPr>
          <p:cNvPr id="5" name="Slide Number Placeholder 4"/>
          <p:cNvSpPr>
            <a:spLocks noGrp="1"/>
          </p:cNvSpPr>
          <p:nvPr>
            <p:ph type="sldNum" sz="quarter" idx="12"/>
          </p:nvPr>
        </p:nvSpPr>
        <p:spPr/>
        <p:txBody>
          <a:bodyPr/>
          <a:lstStyle/>
          <a:p>
            <a:fld id="{98BEBC10-7F49-4053-A131-7328EEBF20A0}"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14872900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3EE455-0E75-4AD1-8E65-80B906D51557}" type="datetimeFigureOut">
              <a:rPr lang="en-AU" smtClean="0">
                <a:solidFill>
                  <a:prstClr val="black">
                    <a:tint val="75000"/>
                  </a:prstClr>
                </a:solidFill>
              </a:rPr>
              <a:pPr/>
              <a:t>15/08/2017</a:t>
            </a:fld>
            <a:endParaRPr lang="en-AU">
              <a:solidFill>
                <a:prstClr val="black">
                  <a:tint val="75000"/>
                </a:prstClr>
              </a:solidFill>
            </a:endParaRPr>
          </a:p>
        </p:txBody>
      </p:sp>
      <p:sp>
        <p:nvSpPr>
          <p:cNvPr id="3" name="Footer Placeholder 2"/>
          <p:cNvSpPr>
            <a:spLocks noGrp="1"/>
          </p:cNvSpPr>
          <p:nvPr>
            <p:ph type="ftr" sz="quarter" idx="11"/>
          </p:nvPr>
        </p:nvSpPr>
        <p:spPr/>
        <p:txBody>
          <a:bodyPr/>
          <a:lstStyle/>
          <a:p>
            <a:endParaRPr lang="en-AU">
              <a:solidFill>
                <a:prstClr val="black">
                  <a:tint val="75000"/>
                </a:prstClr>
              </a:solidFill>
            </a:endParaRPr>
          </a:p>
        </p:txBody>
      </p:sp>
      <p:sp>
        <p:nvSpPr>
          <p:cNvPr id="4" name="Slide Number Placeholder 3"/>
          <p:cNvSpPr>
            <a:spLocks noGrp="1"/>
          </p:cNvSpPr>
          <p:nvPr>
            <p:ph type="sldNum" sz="quarter" idx="12"/>
          </p:nvPr>
        </p:nvSpPr>
        <p:spPr/>
        <p:txBody>
          <a:bodyPr/>
          <a:lstStyle/>
          <a:p>
            <a:fld id="{98BEBC10-7F49-4053-A131-7328EEBF20A0}"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24295213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2"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7"/>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2"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33EE455-0E75-4AD1-8E65-80B906D51557}" type="datetimeFigureOut">
              <a:rPr lang="en-AU" smtClean="0">
                <a:solidFill>
                  <a:prstClr val="black">
                    <a:tint val="75000"/>
                  </a:prstClr>
                </a:solidFill>
              </a:rPr>
              <a:pPr/>
              <a:t>15/08/2017</a:t>
            </a:fld>
            <a:endParaRPr lang="en-AU">
              <a:solidFill>
                <a:prstClr val="black">
                  <a:tint val="75000"/>
                </a:prstClr>
              </a:solidFill>
            </a:endParaRPr>
          </a:p>
        </p:txBody>
      </p:sp>
      <p:sp>
        <p:nvSpPr>
          <p:cNvPr id="6" name="Footer Placeholder 5"/>
          <p:cNvSpPr>
            <a:spLocks noGrp="1"/>
          </p:cNvSpPr>
          <p:nvPr>
            <p:ph type="ftr" sz="quarter" idx="11"/>
          </p:nvPr>
        </p:nvSpPr>
        <p:spPr/>
        <p:txBody>
          <a:bodyPr/>
          <a:lstStyle/>
          <a:p>
            <a:endParaRPr lang="en-AU">
              <a:solidFill>
                <a:prstClr val="black">
                  <a:tint val="75000"/>
                </a:prstClr>
              </a:solidFill>
            </a:endParaRPr>
          </a:p>
        </p:txBody>
      </p:sp>
      <p:sp>
        <p:nvSpPr>
          <p:cNvPr id="7" name="Slide Number Placeholder 6"/>
          <p:cNvSpPr>
            <a:spLocks noGrp="1"/>
          </p:cNvSpPr>
          <p:nvPr>
            <p:ph type="sldNum" sz="quarter" idx="12"/>
          </p:nvPr>
        </p:nvSpPr>
        <p:spPr/>
        <p:txBody>
          <a:bodyPr/>
          <a:lstStyle/>
          <a:p>
            <a:fld id="{98BEBC10-7F49-4053-A131-7328EEBF20A0}"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13671678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2"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7"/>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2"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33EE455-0E75-4AD1-8E65-80B906D51557}" type="datetimeFigureOut">
              <a:rPr lang="en-AU" smtClean="0">
                <a:solidFill>
                  <a:prstClr val="black">
                    <a:tint val="75000"/>
                  </a:prstClr>
                </a:solidFill>
              </a:rPr>
              <a:pPr/>
              <a:t>15/08/2017</a:t>
            </a:fld>
            <a:endParaRPr lang="en-AU">
              <a:solidFill>
                <a:prstClr val="black">
                  <a:tint val="75000"/>
                </a:prstClr>
              </a:solidFill>
            </a:endParaRPr>
          </a:p>
        </p:txBody>
      </p:sp>
      <p:sp>
        <p:nvSpPr>
          <p:cNvPr id="6" name="Footer Placeholder 5"/>
          <p:cNvSpPr>
            <a:spLocks noGrp="1"/>
          </p:cNvSpPr>
          <p:nvPr>
            <p:ph type="ftr" sz="quarter" idx="11"/>
          </p:nvPr>
        </p:nvSpPr>
        <p:spPr/>
        <p:txBody>
          <a:bodyPr/>
          <a:lstStyle/>
          <a:p>
            <a:endParaRPr lang="en-AU">
              <a:solidFill>
                <a:prstClr val="black">
                  <a:tint val="75000"/>
                </a:prstClr>
              </a:solidFill>
            </a:endParaRPr>
          </a:p>
        </p:txBody>
      </p:sp>
      <p:sp>
        <p:nvSpPr>
          <p:cNvPr id="7" name="Slide Number Placeholder 6"/>
          <p:cNvSpPr>
            <a:spLocks noGrp="1"/>
          </p:cNvSpPr>
          <p:nvPr>
            <p:ph type="sldNum" sz="quarter" idx="12"/>
          </p:nvPr>
        </p:nvSpPr>
        <p:spPr/>
        <p:txBody>
          <a:bodyPr/>
          <a:lstStyle/>
          <a:p>
            <a:fld id="{98BEBC10-7F49-4053-A131-7328EEBF20A0}"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28243200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33EE455-0E75-4AD1-8E65-80B906D51557}" type="datetimeFigureOut">
              <a:rPr lang="en-AU" smtClean="0">
                <a:solidFill>
                  <a:prstClr val="black">
                    <a:tint val="75000"/>
                  </a:prstClr>
                </a:solidFill>
              </a:rPr>
              <a:pPr/>
              <a:t>15/08/2017</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98BEBC10-7F49-4053-A131-7328EEBF20A0}"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36507974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33EE455-0E75-4AD1-8E65-80B906D51557}" type="datetimeFigureOut">
              <a:rPr lang="en-AU" smtClean="0">
                <a:solidFill>
                  <a:prstClr val="black">
                    <a:tint val="75000"/>
                  </a:prstClr>
                </a:solidFill>
              </a:rPr>
              <a:pPr/>
              <a:t>15/08/2017</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98BEBC10-7F49-4053-A131-7328EEBF20A0}"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7767276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 Title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68313" y="433388"/>
            <a:ext cx="8208962" cy="461962"/>
          </a:xfrm>
        </p:spPr>
        <p:txBody>
          <a:bodyPr/>
          <a:lstStyle/>
          <a:p>
            <a:r>
              <a:rPr lang="en-US" smtClean="0"/>
              <a:t>Click to edit Master title style</a:t>
            </a:r>
            <a:endParaRPr lang="en-US"/>
          </a:p>
        </p:txBody>
      </p:sp>
      <p:sp>
        <p:nvSpPr>
          <p:cNvPr id="10" name="Text Placeholder 9"/>
          <p:cNvSpPr>
            <a:spLocks noGrp="1"/>
          </p:cNvSpPr>
          <p:nvPr>
            <p:ph type="body" idx="10"/>
          </p:nvPr>
        </p:nvSpPr>
        <p:spPr>
          <a:xfrm>
            <a:off x="468313" y="1227137"/>
            <a:ext cx="8208962" cy="4606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053959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 Title and Content x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Content Placeholder 5"/>
          <p:cNvSpPr>
            <a:spLocks noGrp="1"/>
          </p:cNvSpPr>
          <p:nvPr>
            <p:ph sz="quarter" idx="10"/>
          </p:nvPr>
        </p:nvSpPr>
        <p:spPr>
          <a:xfrm>
            <a:off x="465972" y="1227138"/>
            <a:ext cx="3960000" cy="460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Content Placeholder 7"/>
          <p:cNvSpPr>
            <a:spLocks noGrp="1"/>
          </p:cNvSpPr>
          <p:nvPr>
            <p:ph sz="quarter" idx="11"/>
          </p:nvPr>
        </p:nvSpPr>
        <p:spPr>
          <a:xfrm>
            <a:off x="4717275" y="1227137"/>
            <a:ext cx="3960000" cy="460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087686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 Title Only">
    <p:spTree>
      <p:nvGrpSpPr>
        <p:cNvPr id="1" name=""/>
        <p:cNvGrpSpPr/>
        <p:nvPr/>
      </p:nvGrpSpPr>
      <p:grpSpPr>
        <a:xfrm>
          <a:off x="0" y="0"/>
          <a:ext cx="0" cy="0"/>
          <a:chOff x="0" y="0"/>
          <a:chExt cx="0" cy="0"/>
        </a:xfrm>
      </p:grpSpPr>
      <p:sp>
        <p:nvSpPr>
          <p:cNvPr id="12" name="Title 11"/>
          <p:cNvSpPr>
            <a:spLocks noGrp="1"/>
          </p:cNvSpPr>
          <p:nvPr>
            <p:ph type="title"/>
          </p:nvPr>
        </p:nvSpPr>
        <p:spPr>
          <a:xfrm>
            <a:off x="457200" y="475200"/>
            <a:ext cx="8229600" cy="793560"/>
          </a:xfrm>
          <a:prstGeom prst="rect">
            <a:avLst/>
          </a:prstGeom>
        </p:spPr>
        <p:txBody>
          <a:bodyPr/>
          <a:lstStyle>
            <a:lvl1pPr algn="l">
              <a:defRPr sz="3000">
                <a:latin typeface="+mj-lt"/>
                <a:cs typeface="Microsoft Sans Serif"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7428228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43465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Shaded text with picture">
    <p:spTree>
      <p:nvGrpSpPr>
        <p:cNvPr id="1" name=""/>
        <p:cNvGrpSpPr/>
        <p:nvPr/>
      </p:nvGrpSpPr>
      <p:grpSpPr>
        <a:xfrm>
          <a:off x="0" y="0"/>
          <a:ext cx="0" cy="0"/>
          <a:chOff x="0" y="0"/>
          <a:chExt cx="0" cy="0"/>
        </a:xfrm>
      </p:grpSpPr>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71164" y="0"/>
            <a:ext cx="872836" cy="6858000"/>
          </a:xfrm>
          <a:prstGeom prst="rect">
            <a:avLst/>
          </a:prstGeom>
        </p:spPr>
      </p:pic>
      <p:sp>
        <p:nvSpPr>
          <p:cNvPr id="17" name="Picture Placeholder 8"/>
          <p:cNvSpPr>
            <a:spLocks noGrp="1"/>
          </p:cNvSpPr>
          <p:nvPr>
            <p:ph type="pic" sz="quarter" idx="14" hasCustomPrompt="1"/>
          </p:nvPr>
        </p:nvSpPr>
        <p:spPr>
          <a:xfrm>
            <a:off x="1" y="0"/>
            <a:ext cx="8272463" cy="6859200"/>
          </a:xfrm>
          <a:prstGeom prst="rect">
            <a:avLst/>
          </a:prstGeom>
          <a:ln>
            <a:noFill/>
          </a:ln>
        </p:spPr>
        <p:txBody>
          <a:bodyPr/>
          <a:lstStyle>
            <a:lvl1pPr marL="179388" indent="0">
              <a:buNone/>
              <a:defRPr sz="1800" baseline="0"/>
            </a:lvl1pPr>
          </a:lstStyle>
          <a:p>
            <a:r>
              <a:rPr lang="en-AU" dirty="0" smtClean="0"/>
              <a:t>Shaded text with picture. Click icon in centre of screen to add picture. If necessary, change the colour of the text so you can read it clearly.</a:t>
            </a:r>
            <a:endParaRPr lang="en-AU" dirty="0"/>
          </a:p>
        </p:txBody>
      </p:sp>
      <p:sp>
        <p:nvSpPr>
          <p:cNvPr id="11" name="Text Placeholder 10"/>
          <p:cNvSpPr>
            <a:spLocks noGrp="1"/>
          </p:cNvSpPr>
          <p:nvPr>
            <p:ph type="body" sz="quarter" idx="10" hasCustomPrompt="1"/>
          </p:nvPr>
        </p:nvSpPr>
        <p:spPr>
          <a:xfrm>
            <a:off x="259176" y="1281427"/>
            <a:ext cx="2880000" cy="365939"/>
          </a:xfrm>
          <a:prstGeom prst="rect">
            <a:avLst/>
          </a:prstGeom>
          <a:solidFill>
            <a:schemeClr val="accent4"/>
          </a:solidFill>
        </p:spPr>
        <p:txBody>
          <a:bodyPr wrap="square" lIns="36000" tIns="28800" bIns="28800">
            <a:spAutoFit/>
          </a:bodyPr>
          <a:lstStyle>
            <a:lvl1pPr marL="0" indent="0">
              <a:buNone/>
              <a:defRPr sz="2000" b="1" spc="-100" baseline="0">
                <a:solidFill>
                  <a:schemeClr val="bg1"/>
                </a:solidFill>
              </a:defRPr>
            </a:lvl1pPr>
          </a:lstStyle>
          <a:p>
            <a:pPr lvl="0"/>
            <a:r>
              <a:rPr lang="en-AU" noProof="0" dirty="0" smtClean="0"/>
              <a:t>Text line 1</a:t>
            </a:r>
            <a:endParaRPr lang="en-AU" noProof="0" dirty="0"/>
          </a:p>
        </p:txBody>
      </p:sp>
      <p:sp>
        <p:nvSpPr>
          <p:cNvPr id="13" name="Text Placeholder 10"/>
          <p:cNvSpPr>
            <a:spLocks noGrp="1"/>
          </p:cNvSpPr>
          <p:nvPr>
            <p:ph type="body" sz="quarter" idx="11" hasCustomPrompt="1"/>
          </p:nvPr>
        </p:nvSpPr>
        <p:spPr>
          <a:xfrm>
            <a:off x="259176" y="1807862"/>
            <a:ext cx="2880000" cy="365939"/>
          </a:xfrm>
          <a:prstGeom prst="rect">
            <a:avLst/>
          </a:prstGeom>
          <a:solidFill>
            <a:schemeClr val="accent1"/>
          </a:solidFill>
        </p:spPr>
        <p:txBody>
          <a:bodyPr wrap="square" lIns="36000" tIns="28800" bIns="28800">
            <a:spAutoFit/>
          </a:bodyPr>
          <a:lstStyle>
            <a:lvl1pPr marL="0" indent="0">
              <a:buNone/>
              <a:defRPr sz="2000" b="1" spc="-100" baseline="0">
                <a:solidFill>
                  <a:schemeClr val="bg1"/>
                </a:solidFill>
              </a:defRPr>
            </a:lvl1pPr>
          </a:lstStyle>
          <a:p>
            <a:pPr lvl="0"/>
            <a:r>
              <a:rPr lang="en-AU" noProof="0" dirty="0" smtClean="0"/>
              <a:t>Text line 2</a:t>
            </a:r>
            <a:endParaRPr lang="en-AU" noProof="0" dirty="0"/>
          </a:p>
        </p:txBody>
      </p:sp>
      <p:sp>
        <p:nvSpPr>
          <p:cNvPr id="14" name="Text Placeholder 10"/>
          <p:cNvSpPr>
            <a:spLocks noGrp="1"/>
          </p:cNvSpPr>
          <p:nvPr>
            <p:ph type="body" sz="quarter" idx="12" hasCustomPrompt="1"/>
          </p:nvPr>
        </p:nvSpPr>
        <p:spPr>
          <a:xfrm>
            <a:off x="259176" y="2334297"/>
            <a:ext cx="2880000" cy="365939"/>
          </a:xfrm>
          <a:prstGeom prst="rect">
            <a:avLst/>
          </a:prstGeom>
          <a:solidFill>
            <a:schemeClr val="accent2"/>
          </a:solidFill>
        </p:spPr>
        <p:txBody>
          <a:bodyPr wrap="square" lIns="36000" tIns="28800" bIns="28800">
            <a:spAutoFit/>
          </a:bodyPr>
          <a:lstStyle>
            <a:lvl1pPr marL="0" indent="0">
              <a:buNone/>
              <a:defRPr sz="2000" b="1" spc="-100" baseline="0">
                <a:solidFill>
                  <a:schemeClr val="bg1"/>
                </a:solidFill>
              </a:defRPr>
            </a:lvl1pPr>
          </a:lstStyle>
          <a:p>
            <a:pPr lvl="0"/>
            <a:r>
              <a:rPr lang="en-AU" noProof="0" dirty="0" smtClean="0"/>
              <a:t>Text line 3</a:t>
            </a:r>
            <a:endParaRPr lang="en-AU" noProof="0" dirty="0"/>
          </a:p>
        </p:txBody>
      </p:sp>
      <p:sp>
        <p:nvSpPr>
          <p:cNvPr id="15" name="Text Placeholder 10"/>
          <p:cNvSpPr>
            <a:spLocks noGrp="1"/>
          </p:cNvSpPr>
          <p:nvPr>
            <p:ph type="body" sz="quarter" idx="13" hasCustomPrompt="1"/>
          </p:nvPr>
        </p:nvSpPr>
        <p:spPr>
          <a:xfrm>
            <a:off x="259176" y="2860733"/>
            <a:ext cx="2880000" cy="365939"/>
          </a:xfrm>
          <a:prstGeom prst="rect">
            <a:avLst/>
          </a:prstGeom>
          <a:solidFill>
            <a:schemeClr val="accent2"/>
          </a:solidFill>
        </p:spPr>
        <p:txBody>
          <a:bodyPr wrap="square" lIns="36000" tIns="28800" bIns="28800">
            <a:spAutoFit/>
          </a:bodyPr>
          <a:lstStyle>
            <a:lvl1pPr marL="0" indent="0">
              <a:buNone/>
              <a:defRPr sz="2000" b="1" spc="-100" baseline="0">
                <a:solidFill>
                  <a:schemeClr val="bg1"/>
                </a:solidFill>
              </a:defRPr>
            </a:lvl1pPr>
          </a:lstStyle>
          <a:p>
            <a:pPr lvl="0"/>
            <a:r>
              <a:rPr lang="en-AU" noProof="0" dirty="0" smtClean="0"/>
              <a:t>Text line 4</a:t>
            </a:r>
            <a:endParaRPr lang="en-AU" noProof="0" dirty="0"/>
          </a:p>
        </p:txBody>
      </p:sp>
      <p:sp>
        <p:nvSpPr>
          <p:cNvPr id="5" name="Title 4"/>
          <p:cNvSpPr>
            <a:spLocks noGrp="1"/>
          </p:cNvSpPr>
          <p:nvPr>
            <p:ph type="title" hasCustomPrompt="1"/>
          </p:nvPr>
        </p:nvSpPr>
        <p:spPr>
          <a:xfrm>
            <a:off x="213697" y="4389107"/>
            <a:ext cx="8054004" cy="2328096"/>
          </a:xfrm>
        </p:spPr>
        <p:txBody>
          <a:bodyPr anchor="b" anchorCtr="0"/>
          <a:lstStyle>
            <a:lvl1pPr>
              <a:lnSpc>
                <a:spcPct val="100000"/>
              </a:lnSpc>
              <a:defRPr sz="15000" spc="-1000" baseline="0">
                <a:solidFill>
                  <a:schemeClr val="accent4"/>
                </a:solidFill>
              </a:defRPr>
            </a:lvl1pPr>
          </a:lstStyle>
          <a:p>
            <a:r>
              <a:rPr lang="en-AU" noProof="0" dirty="0" smtClean="0"/>
              <a:t>Text</a:t>
            </a:r>
            <a:endParaRPr lang="en-AU" noProof="0" dirty="0"/>
          </a:p>
        </p:txBody>
      </p:sp>
    </p:spTree>
    <p:extLst>
      <p:ext uri="{BB962C8B-B14F-4D97-AF65-F5344CB8AC3E}">
        <p14:creationId xmlns:p14="http://schemas.microsoft.com/office/powerpoint/2010/main" val="29930656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Picture and title">
    <p:spTree>
      <p:nvGrpSpPr>
        <p:cNvPr id="1" name=""/>
        <p:cNvGrpSpPr/>
        <p:nvPr/>
      </p:nvGrpSpPr>
      <p:grpSpPr>
        <a:xfrm>
          <a:off x="0" y="0"/>
          <a:ext cx="0" cy="0"/>
          <a:chOff x="0" y="0"/>
          <a:chExt cx="0" cy="0"/>
        </a:xfrm>
      </p:grpSpPr>
      <p:sp>
        <p:nvSpPr>
          <p:cNvPr id="6" name="Picture Placeholder 8"/>
          <p:cNvSpPr>
            <a:spLocks noGrp="1"/>
          </p:cNvSpPr>
          <p:nvPr>
            <p:ph type="pic" sz="quarter" idx="14" hasCustomPrompt="1"/>
          </p:nvPr>
        </p:nvSpPr>
        <p:spPr>
          <a:xfrm>
            <a:off x="2" y="0"/>
            <a:ext cx="8431213" cy="6856413"/>
          </a:xfrm>
          <a:prstGeom prst="rect">
            <a:avLst/>
          </a:prstGeom>
          <a:ln>
            <a:noFill/>
          </a:ln>
        </p:spPr>
        <p:txBody>
          <a:bodyPr/>
          <a:lstStyle>
            <a:lvl1pPr marL="0" indent="0">
              <a:buNone/>
              <a:defRPr sz="900" baseline="0"/>
            </a:lvl1pPr>
          </a:lstStyle>
          <a:p>
            <a:r>
              <a:rPr lang="en-AU" dirty="0" smtClean="0"/>
              <a:t>   Picture and title. Title text is optional. Click icon in centre of screen to add picture.</a:t>
            </a:r>
            <a:endParaRPr lang="en-AU" dirty="0"/>
          </a:p>
        </p:txBody>
      </p:sp>
      <p:sp>
        <p:nvSpPr>
          <p:cNvPr id="7" name="Rectangle 6"/>
          <p:cNvSpPr/>
          <p:nvPr userDrawn="1"/>
        </p:nvSpPr>
        <p:spPr>
          <a:xfrm>
            <a:off x="8431825" y="0"/>
            <a:ext cx="71217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solidFill>
                <a:srgbClr val="FFFFFF"/>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60231" y="263547"/>
            <a:ext cx="259969" cy="1278000"/>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796646" y="2374491"/>
            <a:ext cx="93807" cy="1584000"/>
          </a:xfrm>
          <a:prstGeom prst="rect">
            <a:avLst/>
          </a:prstGeom>
        </p:spPr>
      </p:pic>
      <p:sp>
        <p:nvSpPr>
          <p:cNvPr id="10" name="Title 1"/>
          <p:cNvSpPr>
            <a:spLocks noGrp="1"/>
          </p:cNvSpPr>
          <p:nvPr>
            <p:ph type="title" hasCustomPrompt="1"/>
          </p:nvPr>
        </p:nvSpPr>
        <p:spPr>
          <a:xfrm>
            <a:off x="245503" y="260351"/>
            <a:ext cx="7393565" cy="389128"/>
          </a:xfrm>
        </p:spPr>
        <p:txBody>
          <a:bodyPr tIns="46800" bIns="46800">
            <a:noAutofit/>
          </a:bodyPr>
          <a:lstStyle>
            <a:lvl1pPr>
              <a:lnSpc>
                <a:spcPts val="2400"/>
              </a:lnSpc>
              <a:defRPr sz="2550" baseline="0">
                <a:solidFill>
                  <a:schemeClr val="accent2"/>
                </a:solidFill>
              </a:defRPr>
            </a:lvl1pPr>
          </a:lstStyle>
          <a:p>
            <a:r>
              <a:rPr lang="en-AU" noProof="0" smtClean="0"/>
              <a:t>Title is optional</a:t>
            </a:r>
            <a:endParaRPr lang="en-AU" noProof="0"/>
          </a:p>
        </p:txBody>
      </p:sp>
      <p:sp>
        <p:nvSpPr>
          <p:cNvPr id="11" name="Text Placeholder 2"/>
          <p:cNvSpPr>
            <a:spLocks noGrp="1"/>
          </p:cNvSpPr>
          <p:nvPr>
            <p:ph type="body" idx="13" hasCustomPrompt="1"/>
          </p:nvPr>
        </p:nvSpPr>
        <p:spPr>
          <a:xfrm>
            <a:off x="245501" y="684149"/>
            <a:ext cx="7387840" cy="922459"/>
          </a:xfrm>
        </p:spPr>
        <p:txBody>
          <a:bodyPr tIns="36000" bIns="36000" anchor="t" anchorCtr="0">
            <a:noAutofit/>
          </a:bodyPr>
          <a:lstStyle>
            <a:lvl1pPr marL="0" indent="0">
              <a:lnSpc>
                <a:spcPts val="2400"/>
              </a:lnSpc>
              <a:buNone/>
              <a:defRPr sz="2550" b="1" spc="-75" baseline="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AU" noProof="0" dirty="0" smtClean="0"/>
              <a:t>Change the colour of text so you can read it clearly</a:t>
            </a:r>
          </a:p>
        </p:txBody>
      </p:sp>
    </p:spTree>
    <p:extLst>
      <p:ext uri="{BB962C8B-B14F-4D97-AF65-F5344CB8AC3E}">
        <p14:creationId xmlns:p14="http://schemas.microsoft.com/office/powerpoint/2010/main" val="3426807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33EE455-0E75-4AD1-8E65-80B906D51557}" type="datetimeFigureOut">
              <a:rPr lang="en-AU" smtClean="0">
                <a:solidFill>
                  <a:prstClr val="black">
                    <a:tint val="75000"/>
                  </a:prstClr>
                </a:solidFill>
              </a:rPr>
              <a:pPr/>
              <a:t>15/08/2017</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98BEBC10-7F49-4053-A131-7328EEBF20A0}"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24466165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33EE455-0E75-4AD1-8E65-80B906D51557}" type="datetimeFigureOut">
              <a:rPr lang="en-AU" smtClean="0">
                <a:solidFill>
                  <a:prstClr val="black">
                    <a:tint val="75000"/>
                  </a:prstClr>
                </a:solidFill>
              </a:rPr>
              <a:pPr/>
              <a:t>15/08/2017</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98BEBC10-7F49-4053-A131-7328EEBF20A0}"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39875901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9" name="Title Placeholder 2"/>
          <p:cNvSpPr>
            <a:spLocks noGrp="1"/>
          </p:cNvSpPr>
          <p:nvPr>
            <p:ph type="title"/>
          </p:nvPr>
        </p:nvSpPr>
        <p:spPr bwMode="auto">
          <a:xfrm>
            <a:off x="468313" y="433388"/>
            <a:ext cx="82089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spAutoFit/>
          </a:bodyPr>
          <a:lstStyle/>
          <a:p>
            <a:pPr lvl="0"/>
            <a:r>
              <a:rPr lang="en-US" altLang="en-US" smtClean="0"/>
              <a:t>Click to edit Master title style</a:t>
            </a:r>
            <a:endParaRPr lang="en-US" altLang="en-US"/>
          </a:p>
        </p:txBody>
      </p:sp>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0"/>
            <a:ext cx="9144000" cy="6857464"/>
          </a:xfrm>
          <a:prstGeom prst="rect">
            <a:avLst/>
          </a:prstGeom>
        </p:spPr>
      </p:pic>
      <p:sp>
        <p:nvSpPr>
          <p:cNvPr id="1030" name="Text Placeholder 3"/>
          <p:cNvSpPr>
            <a:spLocks noGrp="1"/>
          </p:cNvSpPr>
          <p:nvPr>
            <p:ph type="body" idx="1"/>
          </p:nvPr>
        </p:nvSpPr>
        <p:spPr bwMode="auto">
          <a:xfrm>
            <a:off x="468313" y="1225550"/>
            <a:ext cx="8229600" cy="460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 </a:t>
            </a:r>
          </a:p>
          <a:p>
            <a:pPr lvl="4"/>
            <a:r>
              <a:rPr lang="en-US" altLang="en-US"/>
              <a:t>Fifth level</a:t>
            </a:r>
          </a:p>
          <a:p>
            <a:pPr lvl="3"/>
            <a:endParaRPr lang="en-US" altLang="en-US"/>
          </a:p>
        </p:txBody>
      </p:sp>
    </p:spTree>
  </p:cSld>
  <p:clrMap bg1="lt1" tx1="dk1" bg2="lt2" tx2="dk2" accent1="accent1" accent2="accent2" accent3="accent3" accent4="accent4" accent5="accent5" accent6="accent6" hlink="hlink" folHlink="folHlink"/>
  <p:sldLayoutIdLst>
    <p:sldLayoutId id="2147484094" r:id="rId1"/>
    <p:sldLayoutId id="2147484090" r:id="rId2"/>
    <p:sldLayoutId id="2147484091" r:id="rId3"/>
    <p:sldLayoutId id="2147484092" r:id="rId4"/>
    <p:sldLayoutId id="2147484093" r:id="rId5"/>
    <p:sldLayoutId id="2147484096" r:id="rId6"/>
    <p:sldLayoutId id="2147484098" r:id="rId7"/>
  </p:sldLayoutIdLst>
  <p:timing>
    <p:tnLst>
      <p:par>
        <p:cTn id="1" dur="indefinite" restart="never" nodeType="tmRoot"/>
      </p:par>
    </p:tnLst>
  </p:timing>
  <p:hf hdr="0" ftr="0" dt="0"/>
  <p:txStyles>
    <p:titleStyle>
      <a:lvl1pPr algn="l" rtl="0" eaLnBrk="1" fontAlgn="base" hangingPunct="1">
        <a:spcBef>
          <a:spcPct val="0"/>
        </a:spcBef>
        <a:spcAft>
          <a:spcPct val="0"/>
        </a:spcAft>
        <a:defRPr sz="3000" b="1" kern="1200">
          <a:solidFill>
            <a:schemeClr val="tx1"/>
          </a:solidFill>
          <a:latin typeface="+mj-lt"/>
          <a:ea typeface="ＭＳ Ｐゴシック" charset="-128"/>
          <a:cs typeface="ＭＳ Ｐゴシック" charset="-128"/>
        </a:defRPr>
      </a:lvl1pPr>
      <a:lvl2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2pPr>
      <a:lvl3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3pPr>
      <a:lvl4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4pPr>
      <a:lvl5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5pPr>
      <a:lvl6pPr marL="457200" algn="ctr" rtl="0" eaLnBrk="1" fontAlgn="base" hangingPunct="1">
        <a:spcBef>
          <a:spcPct val="0"/>
        </a:spcBef>
        <a:spcAft>
          <a:spcPct val="0"/>
        </a:spcAft>
        <a:defRPr sz="4400">
          <a:solidFill>
            <a:schemeClr val="tx1"/>
          </a:solidFill>
          <a:latin typeface="Sommet" pitchFamily="50" charset="0"/>
        </a:defRPr>
      </a:lvl6pPr>
      <a:lvl7pPr marL="914400" algn="ctr" rtl="0" eaLnBrk="1" fontAlgn="base" hangingPunct="1">
        <a:spcBef>
          <a:spcPct val="0"/>
        </a:spcBef>
        <a:spcAft>
          <a:spcPct val="0"/>
        </a:spcAft>
        <a:defRPr sz="4400">
          <a:solidFill>
            <a:schemeClr val="tx1"/>
          </a:solidFill>
          <a:latin typeface="Sommet" pitchFamily="50" charset="0"/>
        </a:defRPr>
      </a:lvl7pPr>
      <a:lvl8pPr marL="1371600" algn="ctr" rtl="0" eaLnBrk="1" fontAlgn="base" hangingPunct="1">
        <a:spcBef>
          <a:spcPct val="0"/>
        </a:spcBef>
        <a:spcAft>
          <a:spcPct val="0"/>
        </a:spcAft>
        <a:defRPr sz="4400">
          <a:solidFill>
            <a:schemeClr val="tx1"/>
          </a:solidFill>
          <a:latin typeface="Sommet" pitchFamily="50" charset="0"/>
        </a:defRPr>
      </a:lvl8pPr>
      <a:lvl9pPr marL="1828800" algn="ctr" rtl="0" eaLnBrk="1" fontAlgn="base" hangingPunct="1">
        <a:spcBef>
          <a:spcPct val="0"/>
        </a:spcBef>
        <a:spcAft>
          <a:spcPct val="0"/>
        </a:spcAft>
        <a:defRPr sz="4400">
          <a:solidFill>
            <a:schemeClr val="tx1"/>
          </a:solidFill>
          <a:latin typeface="Sommet" pitchFamily="50" charset="0"/>
        </a:defRPr>
      </a:lvl9pPr>
    </p:titleStyle>
    <p:bodyStyle>
      <a:lvl1pPr marL="342900" indent="-342900" algn="l" rtl="0" eaLnBrk="1" fontAlgn="base" hangingPunct="1">
        <a:spcBef>
          <a:spcPts val="1200"/>
        </a:spcBef>
        <a:spcAft>
          <a:spcPct val="0"/>
        </a:spcAft>
        <a:buFont typeface="Arial" charset="0"/>
        <a:defRPr sz="1600" kern="1200">
          <a:solidFill>
            <a:schemeClr val="tx1"/>
          </a:solidFill>
          <a:latin typeface="+mn-lt"/>
          <a:ea typeface="ＭＳ Ｐゴシック" charset="-128"/>
          <a:cs typeface="ＭＳ Ｐゴシック" charset="-128"/>
        </a:defRPr>
      </a:lvl1pPr>
      <a:lvl2pPr marL="269875" indent="-269875" algn="l" rtl="0" eaLnBrk="1" fontAlgn="base" hangingPunct="1">
        <a:spcBef>
          <a:spcPts val="900"/>
        </a:spcBef>
        <a:spcAft>
          <a:spcPct val="0"/>
        </a:spcAft>
        <a:buFont typeface="Arial" charset="0"/>
        <a:buChar char="•"/>
        <a:defRPr sz="1600" kern="1200">
          <a:solidFill>
            <a:schemeClr val="tx1"/>
          </a:solidFill>
          <a:latin typeface="+mn-lt"/>
          <a:ea typeface="ＭＳ Ｐゴシック" charset="-128"/>
          <a:cs typeface="+mn-cs"/>
        </a:defRPr>
      </a:lvl2pPr>
      <a:lvl3pPr marL="539750" indent="-269875" algn="l" rtl="0" eaLnBrk="1" fontAlgn="base" hangingPunct="1">
        <a:spcBef>
          <a:spcPts val="600"/>
        </a:spcBef>
        <a:spcAft>
          <a:spcPct val="0"/>
        </a:spcAft>
        <a:buFont typeface="Lucida Grande" charset="0"/>
        <a:buChar char="–"/>
        <a:defRPr sz="1600" kern="1200">
          <a:solidFill>
            <a:schemeClr val="tx1"/>
          </a:solidFill>
          <a:latin typeface="+mn-lt"/>
          <a:ea typeface="ヒラギノ角ゴ Pro W3" pitchFamily="-60" charset="-128"/>
          <a:cs typeface="ヒラギノ角ゴ Pro W3" charset="-128"/>
        </a:defRPr>
      </a:lvl3pPr>
      <a:lvl4pPr marL="809625" indent="-269875" algn="l" rtl="0" eaLnBrk="1" fontAlgn="base" hangingPunct="1">
        <a:spcBef>
          <a:spcPts val="600"/>
        </a:spcBef>
        <a:spcAft>
          <a:spcPct val="0"/>
        </a:spcAft>
        <a:buFont typeface="Lucida Grande" charset="0"/>
        <a:buChar char="»"/>
        <a:defRPr sz="1600" kern="1200">
          <a:solidFill>
            <a:schemeClr val="tx1"/>
          </a:solidFill>
          <a:latin typeface="+mn-lt"/>
          <a:ea typeface="ヒラギノ角ゴ Pro W3" pitchFamily="-60" charset="-128"/>
          <a:cs typeface="ヒラギノ角ゴ Pro W3" charset="-128"/>
        </a:defRPr>
      </a:lvl4pPr>
      <a:lvl5pPr marL="1095375" indent="-285750" algn="l" rtl="0" eaLnBrk="1" fontAlgn="base" hangingPunct="1">
        <a:spcBef>
          <a:spcPts val="600"/>
        </a:spcBef>
        <a:spcAft>
          <a:spcPct val="0"/>
        </a:spcAft>
        <a:buFont typeface="Wingdings" charset="2"/>
        <a:buChar char="§"/>
        <a:defRPr sz="1600" kern="1200">
          <a:solidFill>
            <a:schemeClr val="tx1"/>
          </a:solidFill>
          <a:latin typeface="+mn-lt"/>
          <a:ea typeface="ヒラギノ角ゴ Pro W3" pitchFamily="-60" charset="-128"/>
          <a:cs typeface="ヒラギノ角ゴ Pro W3" charset="-128"/>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365128"/>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1"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E33EE455-0E75-4AD1-8E65-80B906D51557}" type="datetimeFigureOut">
              <a:rPr lang="en-AU" smtClean="0">
                <a:solidFill>
                  <a:prstClr val="black">
                    <a:tint val="75000"/>
                  </a:prstClr>
                </a:solidFill>
                <a:latin typeface="Calibri" panose="020F0502020204030204"/>
              </a:rPr>
              <a:pPr defTabSz="457200" fontAlgn="auto">
                <a:spcBef>
                  <a:spcPts val="0"/>
                </a:spcBef>
                <a:spcAft>
                  <a:spcPts val="0"/>
                </a:spcAft>
              </a:pPr>
              <a:t>15/08/2017</a:t>
            </a:fld>
            <a:endParaRPr lang="en-AU">
              <a:solidFill>
                <a:prstClr val="black">
                  <a:tint val="75000"/>
                </a:prstClr>
              </a:solidFill>
              <a:latin typeface="Calibri" panose="020F0502020204030204"/>
            </a:endParaRPr>
          </a:p>
        </p:txBody>
      </p:sp>
      <p:sp>
        <p:nvSpPr>
          <p:cNvPr id="5" name="Footer Placeholder 4"/>
          <p:cNvSpPr>
            <a:spLocks noGrp="1"/>
          </p:cNvSpPr>
          <p:nvPr>
            <p:ph type="ftr" sz="quarter" idx="3"/>
          </p:nvPr>
        </p:nvSpPr>
        <p:spPr>
          <a:xfrm>
            <a:off x="3028951" y="635635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AU">
              <a:solidFill>
                <a:prstClr val="black">
                  <a:tint val="75000"/>
                </a:prstClr>
              </a:solidFill>
              <a:latin typeface="Calibri" panose="020F0502020204030204"/>
            </a:endParaRPr>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98BEBC10-7F49-4053-A131-7328EEBF20A0}" type="slidenum">
              <a:rPr lang="en-AU" smtClean="0">
                <a:solidFill>
                  <a:prstClr val="black">
                    <a:tint val="75000"/>
                  </a:prstClr>
                </a:solidFill>
                <a:latin typeface="Calibri" panose="020F0502020204030204"/>
              </a:rPr>
              <a:pPr defTabSz="457200" fontAlgn="auto">
                <a:spcBef>
                  <a:spcPts val="0"/>
                </a:spcBef>
                <a:spcAft>
                  <a:spcPts val="0"/>
                </a:spcAft>
              </a:pPr>
              <a:t>‹#›</a:t>
            </a:fld>
            <a:endParaRPr lang="en-AU">
              <a:solidFill>
                <a:prstClr val="black">
                  <a:tint val="75000"/>
                </a:prstClr>
              </a:solidFill>
              <a:latin typeface="Calibri" panose="020F0502020204030204"/>
            </a:endParaRPr>
          </a:p>
        </p:txBody>
      </p:sp>
    </p:spTree>
    <p:extLst>
      <p:ext uri="{BB962C8B-B14F-4D97-AF65-F5344CB8AC3E}">
        <p14:creationId xmlns:p14="http://schemas.microsoft.com/office/powerpoint/2010/main" val="1607765328"/>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ext Placeholder 2"/>
          <p:cNvSpPr>
            <a:spLocks noGrp="1"/>
          </p:cNvSpPr>
          <p:nvPr>
            <p:ph type="body" sz="quarter" idx="10"/>
          </p:nvPr>
        </p:nvSpPr>
        <p:spPr>
          <a:xfrm>
            <a:off x="2123728" y="1844824"/>
            <a:ext cx="6696744" cy="1656184"/>
          </a:xfrm>
        </p:spPr>
        <p:txBody>
          <a:bodyPr anchor="b"/>
          <a:lstStyle/>
          <a:p>
            <a:pPr marL="0" indent="0">
              <a:lnSpc>
                <a:spcPct val="150000"/>
              </a:lnSpc>
              <a:spcBef>
                <a:spcPct val="0"/>
              </a:spcBef>
            </a:pPr>
            <a:r>
              <a:rPr lang="en-AU" altLang="en-US" sz="2800" dirty="0" smtClean="0">
                <a:latin typeface="Arial" charset="0"/>
                <a:ea typeface="Microsoft Sans Serif" charset="0"/>
                <a:cs typeface="Arial" charset="0"/>
              </a:rPr>
              <a:t>The science and art of HIAs: </a:t>
            </a:r>
          </a:p>
          <a:p>
            <a:pPr marL="0" indent="0">
              <a:lnSpc>
                <a:spcPct val="150000"/>
              </a:lnSpc>
              <a:spcBef>
                <a:spcPct val="0"/>
              </a:spcBef>
            </a:pPr>
            <a:r>
              <a:rPr lang="en-AU" altLang="en-US" sz="2800" dirty="0" smtClean="0">
                <a:latin typeface="Arial" charset="0"/>
                <a:ea typeface="Microsoft Sans Serif" charset="0"/>
                <a:cs typeface="Arial" charset="0"/>
              </a:rPr>
              <a:t>a case study from Green Square</a:t>
            </a:r>
          </a:p>
          <a:p>
            <a:pPr marL="0" indent="0">
              <a:lnSpc>
                <a:spcPct val="150000"/>
              </a:lnSpc>
              <a:spcBef>
                <a:spcPct val="0"/>
              </a:spcBef>
            </a:pPr>
            <a:endParaRPr lang="en-AU" altLang="en-US" sz="1600" dirty="0" smtClean="0">
              <a:latin typeface="Arial" charset="0"/>
              <a:ea typeface="Microsoft Sans Serif" charset="0"/>
              <a:cs typeface="Arial" charset="0"/>
            </a:endParaRPr>
          </a:p>
          <a:p>
            <a:pPr marL="0" indent="0">
              <a:lnSpc>
                <a:spcPct val="150000"/>
              </a:lnSpc>
              <a:spcBef>
                <a:spcPct val="0"/>
              </a:spcBef>
            </a:pPr>
            <a:endParaRPr lang="en-AU" altLang="en-US" sz="1600" dirty="0" smtClean="0">
              <a:latin typeface="Arial" charset="0"/>
              <a:ea typeface="Microsoft Sans Serif" charset="0"/>
              <a:cs typeface="Arial" charset="0"/>
            </a:endParaRPr>
          </a:p>
          <a:p>
            <a:pPr marL="0" indent="0">
              <a:lnSpc>
                <a:spcPct val="150000"/>
              </a:lnSpc>
              <a:spcBef>
                <a:spcPct val="0"/>
              </a:spcBef>
            </a:pPr>
            <a:r>
              <a:rPr lang="en-AU" altLang="en-US" sz="1600" dirty="0" smtClean="0">
                <a:latin typeface="Arial" charset="0"/>
                <a:ea typeface="Microsoft Sans Serif" charset="0"/>
                <a:cs typeface="Arial" charset="0"/>
              </a:rPr>
              <a:t>Jane </a:t>
            </a:r>
            <a:r>
              <a:rPr lang="en-AU" altLang="en-US" sz="1600" dirty="0">
                <a:latin typeface="Arial" charset="0"/>
                <a:ea typeface="Microsoft Sans Serif" charset="0"/>
                <a:cs typeface="Arial" charset="0"/>
              </a:rPr>
              <a:t>Lloyd, Director HERDU </a:t>
            </a:r>
          </a:p>
          <a:p>
            <a:pPr marL="0" indent="0">
              <a:lnSpc>
                <a:spcPct val="150000"/>
              </a:lnSpc>
              <a:spcBef>
                <a:spcPct val="0"/>
              </a:spcBef>
            </a:pPr>
            <a:r>
              <a:rPr lang="en-AU" altLang="en-US" sz="1600" dirty="0" smtClean="0">
                <a:latin typeface="Arial" charset="0"/>
                <a:ea typeface="Microsoft Sans Serif" charset="0"/>
                <a:cs typeface="Arial" charset="0"/>
              </a:rPr>
              <a:t>Allison </a:t>
            </a:r>
            <a:r>
              <a:rPr lang="en-AU" altLang="en-US" sz="1600" dirty="0">
                <a:latin typeface="Arial" charset="0"/>
                <a:ea typeface="Microsoft Sans Serif" charset="0"/>
                <a:cs typeface="Arial" charset="0"/>
              </a:rPr>
              <a:t>Heller, Manager </a:t>
            </a:r>
            <a:r>
              <a:rPr lang="en-AU" altLang="en-US" sz="1600" dirty="0" smtClean="0">
                <a:latin typeface="Arial" charset="0"/>
                <a:ea typeface="Microsoft Sans Serif" charset="0"/>
                <a:cs typeface="Arial" charset="0"/>
              </a:rPr>
              <a:t>Social </a:t>
            </a:r>
            <a:r>
              <a:rPr lang="en-AU" altLang="en-US" sz="1600" dirty="0">
                <a:latin typeface="Arial" charset="0"/>
                <a:ea typeface="Microsoft Sans Serif" charset="0"/>
                <a:cs typeface="Arial" charset="0"/>
              </a:rPr>
              <a:t>Strategy, City of Sydney </a:t>
            </a:r>
            <a:r>
              <a:rPr lang="en-AU" altLang="en-US" sz="1600" dirty="0" smtClean="0">
                <a:latin typeface="Arial" charset="0"/>
                <a:ea typeface="Microsoft Sans Serif" charset="0"/>
                <a:cs typeface="Arial" charset="0"/>
              </a:rPr>
              <a:t>Council</a:t>
            </a:r>
            <a:endParaRPr lang="en-AU" altLang="en-US" sz="1600" dirty="0">
              <a:latin typeface="Arial" charset="0"/>
              <a:ea typeface="Microsoft Sans Serif" charset="0"/>
              <a:cs typeface="Arial" charset="0"/>
            </a:endParaRPr>
          </a:p>
        </p:txBody>
      </p:sp>
      <p:pic>
        <p:nvPicPr>
          <p:cNvPr id="3"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5284171"/>
            <a:ext cx="3114400" cy="11625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5004048" y="6093296"/>
            <a:ext cx="4021422" cy="338554"/>
          </a:xfrm>
          <a:prstGeom prst="rect">
            <a:avLst/>
          </a:prstGeom>
        </p:spPr>
        <p:txBody>
          <a:bodyPr wrap="none">
            <a:spAutoFit/>
          </a:bodyPr>
          <a:lstStyle/>
          <a:p>
            <a:r>
              <a:rPr lang="en-AU" sz="1600" b="1" dirty="0"/>
              <a:t>CPHCE Annual Forum </a:t>
            </a:r>
            <a:r>
              <a:rPr lang="en-AU" sz="1600" b="1" dirty="0" smtClean="0"/>
              <a:t>16</a:t>
            </a:r>
            <a:r>
              <a:rPr lang="en-AU" sz="1600" b="1" baseline="30000" dirty="0" smtClean="0"/>
              <a:t>th</a:t>
            </a:r>
            <a:r>
              <a:rPr lang="en-AU" sz="1600" b="1" dirty="0" smtClean="0"/>
              <a:t> August 2017</a:t>
            </a:r>
            <a:endParaRPr lang="en-AU" sz="1600" b="1"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2420888"/>
            <a:ext cx="720080" cy="2587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4"/>
          <p:cNvPicPr>
            <a:picLocks noGrp="1" noChangeAspect="1"/>
          </p:cNvPicPr>
          <p:nvPr>
            <p:ph type="pic" sz="quarter" idx="14"/>
          </p:nvPr>
        </p:nvPicPr>
        <p:blipFill rotWithShape="1">
          <a:blip r:embed="rId3" cstate="print">
            <a:extLst>
              <a:ext uri="{28A0092B-C50C-407E-A947-70E740481C1C}">
                <a14:useLocalDpi xmlns:a14="http://schemas.microsoft.com/office/drawing/2010/main" val="0"/>
              </a:ext>
            </a:extLst>
          </a:blip>
          <a:srcRect l="14808" t="6977" r="14243" b="3961"/>
          <a:stretch/>
        </p:blipFill>
        <p:spPr>
          <a:xfrm>
            <a:off x="0" y="-27384"/>
            <a:ext cx="8280921" cy="6885384"/>
          </a:xfrm>
        </p:spPr>
      </p:pic>
      <p:sp>
        <p:nvSpPr>
          <p:cNvPr id="5" name="Title 4"/>
          <p:cNvSpPr txBox="1">
            <a:spLocks/>
          </p:cNvSpPr>
          <p:nvPr/>
        </p:nvSpPr>
        <p:spPr>
          <a:xfrm>
            <a:off x="251521" y="620688"/>
            <a:ext cx="7992888" cy="878954"/>
          </a:xfrm>
          <a:prstGeom prst="rect">
            <a:avLst/>
          </a:prstGeom>
          <a:effectLst>
            <a:outerShdw blurRad="50800" dist="38100" dir="2700000" algn="tl" rotWithShape="0">
              <a:prstClr val="black">
                <a:alpha val="40000"/>
              </a:prstClr>
            </a:outerShdw>
          </a:effectLst>
        </p:spPr>
        <p:txBody>
          <a:bodyPr vert="horz" lIns="0" tIns="45720" rIns="0" bIns="45720" rtlCol="0" anchor="b" anchorCtr="0">
            <a:noAutofit/>
          </a:bodyPr>
          <a:lstStyle>
            <a:lvl1pPr algn="l" defTabSz="914400" rtl="0" eaLnBrk="1" latinLnBrk="0" hangingPunct="1">
              <a:lnSpc>
                <a:spcPct val="100000"/>
              </a:lnSpc>
              <a:spcBef>
                <a:spcPct val="0"/>
              </a:spcBef>
              <a:buNone/>
              <a:defRPr lang="en-AU" sz="15000" b="1" kern="1200" spc="-1000" baseline="0">
                <a:solidFill>
                  <a:schemeClr val="accent4"/>
                </a:solidFill>
                <a:latin typeface="+mj-lt"/>
                <a:ea typeface="+mj-ea"/>
                <a:cs typeface="+mj-cs"/>
              </a:defRPr>
            </a:lvl1pPr>
          </a:lstStyle>
          <a:p>
            <a:pPr>
              <a:lnSpc>
                <a:spcPts val="3100"/>
              </a:lnSpc>
            </a:pPr>
            <a:r>
              <a:rPr lang="en-AU" sz="3500" spc="-300" dirty="0">
                <a:solidFill>
                  <a:srgbClr val="FFC000"/>
                </a:solidFill>
              </a:rPr>
              <a:t>Urban transformation and </a:t>
            </a:r>
            <a:r>
              <a:rPr lang="en-AU" sz="3500" spc="-300" dirty="0" smtClean="0">
                <a:solidFill>
                  <a:srgbClr val="FFC000"/>
                </a:solidFill>
              </a:rPr>
              <a:t>major infrastructure </a:t>
            </a:r>
            <a:r>
              <a:rPr lang="en-AU" sz="3500" spc="-300" dirty="0">
                <a:solidFill>
                  <a:srgbClr val="FFC000"/>
                </a:solidFill>
              </a:rPr>
              <a:t>delivery</a:t>
            </a:r>
          </a:p>
          <a:p>
            <a:pPr>
              <a:lnSpc>
                <a:spcPts val="3100"/>
              </a:lnSpc>
            </a:pPr>
            <a:endParaRPr lang="en-AU" sz="4000" spc="-300" dirty="0">
              <a:solidFill>
                <a:schemeClr val="bg1"/>
              </a:solidFill>
            </a:endParaRPr>
          </a:p>
        </p:txBody>
      </p:sp>
    </p:spTree>
    <p:extLst>
      <p:ext uri="{BB962C8B-B14F-4D97-AF65-F5344CB8AC3E}">
        <p14:creationId xmlns:p14="http://schemas.microsoft.com/office/powerpoint/2010/main" val="4125491246"/>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r="20376"/>
          <a:stretch/>
        </p:blipFill>
        <p:spPr>
          <a:xfrm>
            <a:off x="0" y="-59898"/>
            <a:ext cx="8316416" cy="6917898"/>
          </a:xfrm>
          <a:prstGeom prst="rect">
            <a:avLst/>
          </a:prstGeom>
        </p:spPr>
      </p:pic>
      <p:sp>
        <p:nvSpPr>
          <p:cNvPr id="5" name="Title 4"/>
          <p:cNvSpPr txBox="1">
            <a:spLocks/>
          </p:cNvSpPr>
          <p:nvPr/>
        </p:nvSpPr>
        <p:spPr>
          <a:xfrm>
            <a:off x="251521" y="-171400"/>
            <a:ext cx="7992888" cy="878954"/>
          </a:xfrm>
          <a:prstGeom prst="rect">
            <a:avLst/>
          </a:prstGeom>
          <a:effectLst>
            <a:outerShdw blurRad="50800" dist="38100" dir="2700000" algn="tl" rotWithShape="0">
              <a:prstClr val="black">
                <a:alpha val="40000"/>
              </a:prstClr>
            </a:outerShdw>
          </a:effectLst>
        </p:spPr>
        <p:txBody>
          <a:bodyPr vert="horz" lIns="0" tIns="45720" rIns="0" bIns="45720" rtlCol="0" anchor="b" anchorCtr="0">
            <a:noAutofit/>
          </a:bodyPr>
          <a:lstStyle>
            <a:lvl1pPr algn="l" defTabSz="914400" rtl="0" eaLnBrk="1" latinLnBrk="0" hangingPunct="1">
              <a:lnSpc>
                <a:spcPct val="100000"/>
              </a:lnSpc>
              <a:spcBef>
                <a:spcPct val="0"/>
              </a:spcBef>
              <a:buNone/>
              <a:defRPr lang="en-AU" sz="15000" b="1" kern="1200" spc="-1000" baseline="0">
                <a:solidFill>
                  <a:schemeClr val="accent4"/>
                </a:solidFill>
                <a:latin typeface="+mj-lt"/>
                <a:ea typeface="+mj-ea"/>
                <a:cs typeface="+mj-cs"/>
              </a:defRPr>
            </a:lvl1pPr>
          </a:lstStyle>
          <a:p>
            <a:pPr>
              <a:lnSpc>
                <a:spcPts val="3100"/>
              </a:lnSpc>
            </a:pPr>
            <a:r>
              <a:rPr lang="en-AU" sz="3500" spc="-300" dirty="0">
                <a:solidFill>
                  <a:srgbClr val="FFC000"/>
                </a:solidFill>
              </a:rPr>
              <a:t>Delivery of major new developments</a:t>
            </a:r>
          </a:p>
        </p:txBody>
      </p:sp>
    </p:spTree>
    <p:extLst>
      <p:ext uri="{BB962C8B-B14F-4D97-AF65-F5344CB8AC3E}">
        <p14:creationId xmlns:p14="http://schemas.microsoft.com/office/powerpoint/2010/main" val="3214626036"/>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7137" r="12192"/>
          <a:stretch/>
        </p:blipFill>
        <p:spPr>
          <a:xfrm>
            <a:off x="-36512" y="0"/>
            <a:ext cx="8352928" cy="6858000"/>
          </a:xfrm>
          <a:prstGeom prst="rect">
            <a:avLst/>
          </a:prstGeom>
        </p:spPr>
      </p:pic>
      <p:sp>
        <p:nvSpPr>
          <p:cNvPr id="5" name="Title 4"/>
          <p:cNvSpPr txBox="1">
            <a:spLocks/>
          </p:cNvSpPr>
          <p:nvPr/>
        </p:nvSpPr>
        <p:spPr>
          <a:xfrm>
            <a:off x="255005" y="620688"/>
            <a:ext cx="3596915" cy="878954"/>
          </a:xfrm>
          <a:prstGeom prst="rect">
            <a:avLst/>
          </a:prstGeom>
        </p:spPr>
        <p:txBody>
          <a:bodyPr vert="horz" lIns="0" tIns="45720" rIns="0" bIns="45720" rtlCol="0" anchor="b" anchorCtr="0">
            <a:noAutofit/>
          </a:bodyPr>
          <a:lstStyle>
            <a:lvl1pPr algn="l" defTabSz="914400" rtl="0" eaLnBrk="1" latinLnBrk="0" hangingPunct="1">
              <a:lnSpc>
                <a:spcPct val="100000"/>
              </a:lnSpc>
              <a:spcBef>
                <a:spcPct val="0"/>
              </a:spcBef>
              <a:buNone/>
              <a:defRPr lang="en-AU" sz="15000" b="1" kern="1200" spc="-1000" baseline="0">
                <a:solidFill>
                  <a:schemeClr val="accent4"/>
                </a:solidFill>
                <a:latin typeface="+mj-lt"/>
                <a:ea typeface="+mj-ea"/>
                <a:cs typeface="+mj-cs"/>
              </a:defRPr>
            </a:lvl1pPr>
          </a:lstStyle>
          <a:p>
            <a:pPr>
              <a:lnSpc>
                <a:spcPts val="3100"/>
              </a:lnSpc>
            </a:pPr>
            <a:r>
              <a:rPr lang="en-AU" sz="3500" spc="-300" dirty="0" smtClean="0">
                <a:solidFill>
                  <a:srgbClr val="000000"/>
                </a:solidFill>
              </a:rPr>
              <a:t>A  high density urban village </a:t>
            </a:r>
          </a:p>
          <a:p>
            <a:pPr>
              <a:lnSpc>
                <a:spcPts val="3100"/>
              </a:lnSpc>
            </a:pPr>
            <a:endParaRPr lang="en-AU" sz="4000" spc="-300" dirty="0">
              <a:solidFill>
                <a:schemeClr val="bg1"/>
              </a:solidFill>
            </a:endParaRPr>
          </a:p>
        </p:txBody>
      </p:sp>
    </p:spTree>
    <p:extLst>
      <p:ext uri="{BB962C8B-B14F-4D97-AF65-F5344CB8AC3E}">
        <p14:creationId xmlns:p14="http://schemas.microsoft.com/office/powerpoint/2010/main" val="127612056"/>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l="4329" t="31715" r="61087" b="17949"/>
          <a:stretch/>
        </p:blipFill>
        <p:spPr bwMode="auto">
          <a:xfrm>
            <a:off x="-36512" y="-99391"/>
            <a:ext cx="8496944" cy="695739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endParaRPr lang="en-AU"/>
          </a:p>
        </p:txBody>
      </p:sp>
      <p:sp>
        <p:nvSpPr>
          <p:cNvPr id="6" name="Title 4"/>
          <p:cNvSpPr txBox="1">
            <a:spLocks/>
          </p:cNvSpPr>
          <p:nvPr/>
        </p:nvSpPr>
        <p:spPr>
          <a:xfrm>
            <a:off x="251521" y="605830"/>
            <a:ext cx="7992888" cy="878954"/>
          </a:xfrm>
          <a:prstGeom prst="rect">
            <a:avLst/>
          </a:prstGeom>
          <a:effectLst>
            <a:outerShdw blurRad="50800" dist="38100" dir="2700000" algn="tl" rotWithShape="0">
              <a:prstClr val="black">
                <a:alpha val="40000"/>
              </a:prstClr>
            </a:outerShdw>
          </a:effectLst>
        </p:spPr>
        <p:txBody>
          <a:bodyPr vert="horz" lIns="0" tIns="45720" rIns="0" bIns="45720" rtlCol="0" anchor="b" anchorCtr="0">
            <a:noAutofit/>
          </a:bodyPr>
          <a:lstStyle>
            <a:lvl1pPr algn="l" defTabSz="914400" rtl="0" eaLnBrk="1" latinLnBrk="0" hangingPunct="1">
              <a:lnSpc>
                <a:spcPct val="100000"/>
              </a:lnSpc>
              <a:spcBef>
                <a:spcPct val="0"/>
              </a:spcBef>
              <a:buNone/>
              <a:defRPr lang="en-AU" sz="15000" b="1" kern="1200" spc="-1000" baseline="0">
                <a:solidFill>
                  <a:schemeClr val="accent4"/>
                </a:solidFill>
                <a:latin typeface="+mj-lt"/>
                <a:ea typeface="+mj-ea"/>
                <a:cs typeface="+mj-cs"/>
              </a:defRPr>
            </a:lvl1pPr>
          </a:lstStyle>
          <a:p>
            <a:pPr>
              <a:lnSpc>
                <a:spcPts val="3100"/>
              </a:lnSpc>
            </a:pPr>
            <a:r>
              <a:rPr lang="en-AU" sz="3500" spc="-300" dirty="0">
                <a:solidFill>
                  <a:srgbClr val="FFC000"/>
                </a:solidFill>
              </a:rPr>
              <a:t>S</a:t>
            </a:r>
            <a:r>
              <a:rPr lang="en-AU" sz="3500" spc="-300" dirty="0" smtClean="0">
                <a:solidFill>
                  <a:srgbClr val="FFC000"/>
                </a:solidFill>
              </a:rPr>
              <a:t>ocial infrastructure to support quality of life and wellbeing: </a:t>
            </a:r>
            <a:r>
              <a:rPr lang="en-AU" sz="3500" spc="-300" dirty="0" err="1" smtClean="0">
                <a:solidFill>
                  <a:srgbClr val="FFC000"/>
                </a:solidFill>
              </a:rPr>
              <a:t>Gunyama</a:t>
            </a:r>
            <a:r>
              <a:rPr lang="en-AU" sz="3500" spc="-300" dirty="0" smtClean="0">
                <a:solidFill>
                  <a:srgbClr val="FFC000"/>
                </a:solidFill>
              </a:rPr>
              <a:t> Park Aquatic and Recreation Centre</a:t>
            </a:r>
            <a:endParaRPr lang="en-AU" sz="4000" spc="-300" dirty="0">
              <a:solidFill>
                <a:schemeClr val="bg1"/>
              </a:solidFill>
            </a:endParaRPr>
          </a:p>
        </p:txBody>
      </p:sp>
    </p:spTree>
    <p:extLst>
      <p:ext uri="{BB962C8B-B14F-4D97-AF65-F5344CB8AC3E}">
        <p14:creationId xmlns:p14="http://schemas.microsoft.com/office/powerpoint/2010/main" val="38754040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96231" y="0"/>
            <a:ext cx="8512647" cy="6885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4"/>
          <p:cNvSpPr txBox="1">
            <a:spLocks/>
          </p:cNvSpPr>
          <p:nvPr/>
        </p:nvSpPr>
        <p:spPr>
          <a:xfrm>
            <a:off x="251520" y="188640"/>
            <a:ext cx="8496944" cy="878954"/>
          </a:xfrm>
          <a:prstGeom prst="rect">
            <a:avLst/>
          </a:prstGeom>
        </p:spPr>
        <p:txBody>
          <a:bodyPr vert="horz" lIns="0" tIns="45720" rIns="0" bIns="45720" rtlCol="0" anchor="b" anchorCtr="0">
            <a:noAutofit/>
          </a:bodyPr>
          <a:lstStyle>
            <a:lvl1pPr algn="l" defTabSz="914400" rtl="0" eaLnBrk="1" latinLnBrk="0" hangingPunct="1">
              <a:lnSpc>
                <a:spcPct val="100000"/>
              </a:lnSpc>
              <a:spcBef>
                <a:spcPct val="0"/>
              </a:spcBef>
              <a:buNone/>
              <a:defRPr lang="en-AU" sz="15000" b="1" kern="1200" spc="-1000" baseline="0">
                <a:solidFill>
                  <a:schemeClr val="accent4"/>
                </a:solidFill>
                <a:latin typeface="+mj-lt"/>
                <a:ea typeface="+mj-ea"/>
                <a:cs typeface="+mj-cs"/>
              </a:defRPr>
            </a:lvl1pPr>
          </a:lstStyle>
          <a:p>
            <a:pPr>
              <a:lnSpc>
                <a:spcPts val="3100"/>
              </a:lnSpc>
            </a:pPr>
            <a:r>
              <a:rPr lang="en-AU" sz="3500" spc="-300" dirty="0" smtClean="0">
                <a:solidFill>
                  <a:schemeClr val="bg1"/>
                </a:solidFill>
                <a:effectLst>
                  <a:outerShdw blurRad="50800" dist="38100" dir="2700000" algn="tl" rotWithShape="0">
                    <a:prstClr val="black">
                      <a:alpha val="40000"/>
                    </a:prstClr>
                  </a:outerShdw>
                </a:effectLst>
              </a:rPr>
              <a:t>Former South Sydney Hospital: Community </a:t>
            </a:r>
          </a:p>
          <a:p>
            <a:pPr>
              <a:lnSpc>
                <a:spcPts val="3100"/>
              </a:lnSpc>
            </a:pPr>
            <a:r>
              <a:rPr lang="en-AU" sz="3500" spc="-300" dirty="0" smtClean="0">
                <a:solidFill>
                  <a:schemeClr val="bg1"/>
                </a:solidFill>
                <a:effectLst>
                  <a:outerShdw blurRad="50800" dist="38100" dir="2700000" algn="tl" rotWithShape="0">
                    <a:prstClr val="black">
                      <a:alpha val="40000"/>
                    </a:prstClr>
                  </a:outerShdw>
                </a:effectLst>
              </a:rPr>
              <a:t>and Cultural </a:t>
            </a:r>
            <a:r>
              <a:rPr lang="en-AU" sz="3500" spc="-300" dirty="0">
                <a:solidFill>
                  <a:schemeClr val="bg1"/>
                </a:solidFill>
                <a:effectLst>
                  <a:outerShdw blurRad="50800" dist="38100" dir="2700000" algn="tl" rotWithShape="0">
                    <a:prstClr val="black">
                      <a:alpha val="40000"/>
                    </a:prstClr>
                  </a:outerShdw>
                </a:effectLst>
              </a:rPr>
              <a:t>I</a:t>
            </a:r>
            <a:r>
              <a:rPr lang="en-AU" sz="3500" spc="-300" dirty="0" smtClean="0">
                <a:solidFill>
                  <a:schemeClr val="bg1"/>
                </a:solidFill>
                <a:effectLst>
                  <a:outerShdw blurRad="50800" dist="38100" dir="2700000" algn="tl" rotWithShape="0">
                    <a:prstClr val="black">
                      <a:alpha val="40000"/>
                    </a:prstClr>
                  </a:outerShdw>
                </a:effectLst>
              </a:rPr>
              <a:t>nfrastructure </a:t>
            </a:r>
            <a:r>
              <a:rPr lang="en-AU" sz="3500" spc="-300" dirty="0">
                <a:solidFill>
                  <a:schemeClr val="bg1"/>
                </a:solidFill>
                <a:effectLst>
                  <a:outerShdw blurRad="50800" dist="38100" dir="2700000" algn="tl" rotWithShape="0">
                    <a:prstClr val="black">
                      <a:alpha val="40000"/>
                    </a:prstClr>
                  </a:outerShdw>
                </a:effectLst>
              </a:rPr>
              <a:t>P</a:t>
            </a:r>
            <a:r>
              <a:rPr lang="en-AU" sz="3500" spc="-300" dirty="0" smtClean="0">
                <a:solidFill>
                  <a:schemeClr val="bg1"/>
                </a:solidFill>
                <a:effectLst>
                  <a:outerShdw blurRad="50800" dist="38100" dir="2700000" algn="tl" rotWithShape="0">
                    <a:prstClr val="black">
                      <a:alpha val="40000"/>
                    </a:prstClr>
                  </a:outerShdw>
                </a:effectLst>
              </a:rPr>
              <a:t>recinct</a:t>
            </a:r>
            <a:endParaRPr lang="en-AU" sz="3500" spc="-300" dirty="0">
              <a:solidFill>
                <a:schemeClr val="bg1"/>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851983570"/>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16602" r="9963"/>
          <a:stretch/>
        </p:blipFill>
        <p:spPr>
          <a:xfrm>
            <a:off x="0" y="-9277"/>
            <a:ext cx="8280920" cy="6867277"/>
          </a:xfrm>
        </p:spPr>
      </p:pic>
      <p:sp>
        <p:nvSpPr>
          <p:cNvPr id="4" name="Title 4"/>
          <p:cNvSpPr txBox="1">
            <a:spLocks/>
          </p:cNvSpPr>
          <p:nvPr/>
        </p:nvSpPr>
        <p:spPr>
          <a:xfrm>
            <a:off x="251520" y="-186258"/>
            <a:ext cx="7704856" cy="878954"/>
          </a:xfrm>
          <a:prstGeom prst="rect">
            <a:avLst/>
          </a:prstGeom>
        </p:spPr>
        <p:txBody>
          <a:bodyPr vert="horz" lIns="0" tIns="45720" rIns="0" bIns="45720" rtlCol="0" anchor="b" anchorCtr="0">
            <a:noAutofit/>
          </a:bodyPr>
          <a:lstStyle>
            <a:lvl1pPr algn="l" defTabSz="914400" rtl="0" eaLnBrk="1" latinLnBrk="0" hangingPunct="1">
              <a:lnSpc>
                <a:spcPct val="100000"/>
              </a:lnSpc>
              <a:spcBef>
                <a:spcPct val="0"/>
              </a:spcBef>
              <a:buNone/>
              <a:defRPr lang="en-AU" sz="15000" b="1" kern="1200" spc="-1000" baseline="0">
                <a:solidFill>
                  <a:schemeClr val="accent4"/>
                </a:solidFill>
                <a:latin typeface="+mj-lt"/>
                <a:ea typeface="+mj-ea"/>
                <a:cs typeface="+mj-cs"/>
              </a:defRPr>
            </a:lvl1pPr>
          </a:lstStyle>
          <a:p>
            <a:pPr>
              <a:lnSpc>
                <a:spcPts val="3100"/>
              </a:lnSpc>
            </a:pPr>
            <a:r>
              <a:rPr lang="en-AU" sz="3500" spc="-300" dirty="0">
                <a:solidFill>
                  <a:schemeClr val="bg1"/>
                </a:solidFill>
                <a:effectLst>
                  <a:outerShdw blurRad="50800" dist="38100" dir="2700000" algn="tl" rotWithShape="0">
                    <a:prstClr val="black">
                      <a:alpha val="40000"/>
                    </a:prstClr>
                  </a:outerShdw>
                </a:effectLst>
              </a:rPr>
              <a:t>Library and plaza – lifelong </a:t>
            </a:r>
            <a:r>
              <a:rPr lang="en-AU" sz="3500" spc="-300" dirty="0" smtClean="0">
                <a:solidFill>
                  <a:schemeClr val="bg1"/>
                </a:solidFill>
                <a:effectLst>
                  <a:outerShdw blurRad="50800" dist="38100" dir="2700000" algn="tl" rotWithShape="0">
                    <a:prstClr val="black">
                      <a:alpha val="40000"/>
                    </a:prstClr>
                  </a:outerShdw>
                </a:effectLst>
              </a:rPr>
              <a:t>learning focus </a:t>
            </a:r>
            <a:endParaRPr lang="en-AU" sz="3500" spc="-300" dirty="0">
              <a:solidFill>
                <a:schemeClr val="bg1"/>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2292707101"/>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p:cNvSpPr txBox="1">
            <a:spLocks/>
          </p:cNvSpPr>
          <p:nvPr/>
        </p:nvSpPr>
        <p:spPr>
          <a:xfrm>
            <a:off x="5101616" y="1034856"/>
            <a:ext cx="3142793" cy="953984"/>
          </a:xfrm>
          <a:prstGeom prst="rect">
            <a:avLst/>
          </a:prstGeom>
        </p:spPr>
        <p:txBody>
          <a:bodyPr vert="horz" lIns="0" tIns="45720" rIns="0" bIns="45720" rtlCol="0" anchor="b" anchorCtr="0">
            <a:noAutofit/>
          </a:bodyPr>
          <a:lstStyle>
            <a:lvl1pPr algn="l" defTabSz="914400" rtl="0" eaLnBrk="1" latinLnBrk="0" hangingPunct="1">
              <a:lnSpc>
                <a:spcPct val="100000"/>
              </a:lnSpc>
              <a:spcBef>
                <a:spcPct val="0"/>
              </a:spcBef>
              <a:buNone/>
              <a:defRPr lang="en-AU" sz="15000" b="1" kern="1200" spc="-1000" baseline="0">
                <a:solidFill>
                  <a:schemeClr val="accent4"/>
                </a:solidFill>
                <a:latin typeface="+mj-lt"/>
                <a:ea typeface="+mj-ea"/>
                <a:cs typeface="+mj-cs"/>
              </a:defRPr>
            </a:lvl1pPr>
          </a:lstStyle>
          <a:p>
            <a:pPr algn="r">
              <a:lnSpc>
                <a:spcPts val="3100"/>
              </a:lnSpc>
            </a:pPr>
            <a:r>
              <a:rPr lang="en-AU" sz="4000" spc="-300" dirty="0">
                <a:solidFill>
                  <a:schemeClr val="tx1"/>
                </a:solidFill>
              </a:rPr>
              <a:t>public </a:t>
            </a:r>
            <a:br>
              <a:rPr lang="en-AU" sz="4000" spc="-300" dirty="0">
                <a:solidFill>
                  <a:schemeClr val="tx1"/>
                </a:solidFill>
              </a:rPr>
            </a:br>
            <a:r>
              <a:rPr lang="en-AU" sz="4000" spc="-300" dirty="0">
                <a:solidFill>
                  <a:schemeClr val="tx1"/>
                </a:solidFill>
              </a:rPr>
              <a:t>facilities</a:t>
            </a:r>
          </a:p>
        </p:txBody>
      </p:sp>
      <p:sp>
        <p:nvSpPr>
          <p:cNvPr id="9" name="Title 4"/>
          <p:cNvSpPr txBox="1">
            <a:spLocks/>
          </p:cNvSpPr>
          <p:nvPr/>
        </p:nvSpPr>
        <p:spPr>
          <a:xfrm>
            <a:off x="5148065" y="1052736"/>
            <a:ext cx="3142793" cy="953984"/>
          </a:xfrm>
          <a:prstGeom prst="rect">
            <a:avLst/>
          </a:prstGeom>
        </p:spPr>
        <p:txBody>
          <a:bodyPr vert="horz" lIns="0" tIns="45720" rIns="0" bIns="45720" rtlCol="0" anchor="b" anchorCtr="0">
            <a:noAutofit/>
          </a:bodyPr>
          <a:lstStyle>
            <a:lvl1pPr algn="l" defTabSz="914400" rtl="0" eaLnBrk="1" latinLnBrk="0" hangingPunct="1">
              <a:lnSpc>
                <a:spcPct val="100000"/>
              </a:lnSpc>
              <a:spcBef>
                <a:spcPct val="0"/>
              </a:spcBef>
              <a:buNone/>
              <a:defRPr lang="en-AU" sz="15000" b="1" kern="1200" spc="-1000" baseline="0">
                <a:solidFill>
                  <a:schemeClr val="accent4"/>
                </a:solidFill>
                <a:latin typeface="+mj-lt"/>
                <a:ea typeface="+mj-ea"/>
                <a:cs typeface="+mj-cs"/>
              </a:defRPr>
            </a:lvl1pPr>
          </a:lstStyle>
          <a:p>
            <a:pPr algn="r">
              <a:lnSpc>
                <a:spcPts val="3100"/>
              </a:lnSpc>
            </a:pPr>
            <a:r>
              <a:rPr lang="en-AU" sz="4000" spc="-300" dirty="0">
                <a:solidFill>
                  <a:schemeClr val="tx1"/>
                </a:solidFill>
              </a:rPr>
              <a:t>new public </a:t>
            </a:r>
            <a:br>
              <a:rPr lang="en-AU" sz="4000" spc="-300" dirty="0">
                <a:solidFill>
                  <a:schemeClr val="tx1"/>
                </a:solidFill>
              </a:rPr>
            </a:br>
            <a:r>
              <a:rPr lang="en-AU" sz="4000" spc="-300" dirty="0">
                <a:solidFill>
                  <a:schemeClr val="tx1"/>
                </a:solidFill>
              </a:rPr>
              <a:t>facilities</a:t>
            </a:r>
          </a:p>
        </p:txBody>
      </p:sp>
      <p:pic>
        <p:nvPicPr>
          <p:cNvPr id="1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4574" r="1"/>
          <a:stretch/>
        </p:blipFill>
        <p:spPr bwMode="auto">
          <a:xfrm>
            <a:off x="-107451" y="-27384"/>
            <a:ext cx="8398309" cy="6917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4"/>
          <p:cNvSpPr txBox="1">
            <a:spLocks/>
          </p:cNvSpPr>
          <p:nvPr/>
        </p:nvSpPr>
        <p:spPr>
          <a:xfrm>
            <a:off x="179512" y="-171400"/>
            <a:ext cx="8052117" cy="878954"/>
          </a:xfrm>
          <a:prstGeom prst="rect">
            <a:avLst/>
          </a:prstGeom>
        </p:spPr>
        <p:txBody>
          <a:bodyPr vert="horz" lIns="0" tIns="45720" rIns="0" bIns="45720" rtlCol="0" anchor="b" anchorCtr="0">
            <a:noAutofit/>
          </a:bodyPr>
          <a:lstStyle>
            <a:lvl1pPr algn="l" defTabSz="914400" rtl="0" eaLnBrk="1" latinLnBrk="0" hangingPunct="1">
              <a:lnSpc>
                <a:spcPct val="100000"/>
              </a:lnSpc>
              <a:spcBef>
                <a:spcPct val="0"/>
              </a:spcBef>
              <a:buNone/>
              <a:defRPr lang="en-AU" sz="15000" b="1" kern="1200" spc="-1000" baseline="0">
                <a:solidFill>
                  <a:schemeClr val="accent4"/>
                </a:solidFill>
                <a:latin typeface="+mj-lt"/>
                <a:ea typeface="+mj-ea"/>
                <a:cs typeface="+mj-cs"/>
              </a:defRPr>
            </a:lvl1pPr>
          </a:lstStyle>
          <a:p>
            <a:pPr>
              <a:lnSpc>
                <a:spcPts val="3100"/>
              </a:lnSpc>
            </a:pPr>
            <a:r>
              <a:rPr lang="en-AU" sz="3500" spc="-300" dirty="0" smtClean="0">
                <a:solidFill>
                  <a:schemeClr val="bg1"/>
                </a:solidFill>
                <a:effectLst>
                  <a:outerShdw blurRad="50800" dist="38100" dir="2700000" algn="tl" rotWithShape="0">
                    <a:prstClr val="black">
                      <a:alpha val="40000"/>
                    </a:prstClr>
                  </a:outerShdw>
                </a:effectLst>
              </a:rPr>
              <a:t>Drying </a:t>
            </a:r>
            <a:r>
              <a:rPr lang="en-AU" sz="3500" spc="-300" dirty="0">
                <a:solidFill>
                  <a:schemeClr val="bg1"/>
                </a:solidFill>
                <a:effectLst>
                  <a:outerShdw blurRad="50800" dist="38100" dir="2700000" algn="tl" rotWithShape="0">
                    <a:prstClr val="black">
                      <a:alpha val="40000"/>
                    </a:prstClr>
                  </a:outerShdw>
                </a:effectLst>
              </a:rPr>
              <a:t>Green Park – open </a:t>
            </a:r>
            <a:r>
              <a:rPr lang="en-AU" sz="3500" spc="-300" dirty="0" smtClean="0">
                <a:solidFill>
                  <a:schemeClr val="bg1"/>
                </a:solidFill>
                <a:effectLst>
                  <a:outerShdw blurRad="50800" dist="38100" dir="2700000" algn="tl" rotWithShape="0">
                    <a:prstClr val="black">
                      <a:alpha val="40000"/>
                    </a:prstClr>
                  </a:outerShdw>
                </a:effectLst>
              </a:rPr>
              <a:t>space for wellbeing</a:t>
            </a:r>
            <a:endParaRPr lang="en-AU" sz="3500" spc="-300" dirty="0">
              <a:solidFill>
                <a:schemeClr val="bg1"/>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2346731511"/>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p:cNvSpPr txBox="1">
            <a:spLocks/>
          </p:cNvSpPr>
          <p:nvPr/>
        </p:nvSpPr>
        <p:spPr>
          <a:xfrm>
            <a:off x="5101616" y="1034856"/>
            <a:ext cx="3142793" cy="953984"/>
          </a:xfrm>
          <a:prstGeom prst="rect">
            <a:avLst/>
          </a:prstGeom>
        </p:spPr>
        <p:txBody>
          <a:bodyPr vert="horz" lIns="0" tIns="45720" rIns="0" bIns="45720" rtlCol="0" anchor="b" anchorCtr="0">
            <a:noAutofit/>
          </a:bodyPr>
          <a:lstStyle>
            <a:lvl1pPr algn="l" defTabSz="914400" rtl="0" eaLnBrk="1" latinLnBrk="0" hangingPunct="1">
              <a:lnSpc>
                <a:spcPct val="100000"/>
              </a:lnSpc>
              <a:spcBef>
                <a:spcPct val="0"/>
              </a:spcBef>
              <a:buNone/>
              <a:defRPr lang="en-AU" sz="15000" b="1" kern="1200" spc="-1000" baseline="0">
                <a:solidFill>
                  <a:schemeClr val="accent4"/>
                </a:solidFill>
                <a:latin typeface="+mj-lt"/>
                <a:ea typeface="+mj-ea"/>
                <a:cs typeface="+mj-cs"/>
              </a:defRPr>
            </a:lvl1pPr>
          </a:lstStyle>
          <a:p>
            <a:pPr algn="r">
              <a:lnSpc>
                <a:spcPts val="3100"/>
              </a:lnSpc>
            </a:pPr>
            <a:r>
              <a:rPr lang="en-AU" sz="4000" spc="-300" dirty="0">
                <a:solidFill>
                  <a:schemeClr val="tx1"/>
                </a:solidFill>
              </a:rPr>
              <a:t>public </a:t>
            </a:r>
            <a:br>
              <a:rPr lang="en-AU" sz="4000" spc="-300" dirty="0">
                <a:solidFill>
                  <a:schemeClr val="tx1"/>
                </a:solidFill>
              </a:rPr>
            </a:br>
            <a:r>
              <a:rPr lang="en-AU" sz="4000" spc="-300" dirty="0">
                <a:solidFill>
                  <a:schemeClr val="tx1"/>
                </a:solidFill>
              </a:rPr>
              <a:t>facilities</a:t>
            </a:r>
          </a:p>
        </p:txBody>
      </p:sp>
      <p:sp>
        <p:nvSpPr>
          <p:cNvPr id="7" name="Title 4"/>
          <p:cNvSpPr txBox="1">
            <a:spLocks/>
          </p:cNvSpPr>
          <p:nvPr/>
        </p:nvSpPr>
        <p:spPr>
          <a:xfrm>
            <a:off x="192292" y="173782"/>
            <a:ext cx="4654962" cy="878954"/>
          </a:xfrm>
          <a:prstGeom prst="rect">
            <a:avLst/>
          </a:prstGeom>
        </p:spPr>
        <p:txBody>
          <a:bodyPr vert="horz" lIns="0" tIns="45720" rIns="0" bIns="45720" rtlCol="0" anchor="b" anchorCtr="0">
            <a:noAutofit/>
          </a:bodyPr>
          <a:lstStyle>
            <a:lvl1pPr algn="l" defTabSz="914400" rtl="0" eaLnBrk="1" latinLnBrk="0" hangingPunct="1">
              <a:lnSpc>
                <a:spcPct val="100000"/>
              </a:lnSpc>
              <a:spcBef>
                <a:spcPct val="0"/>
              </a:spcBef>
              <a:buNone/>
              <a:defRPr lang="en-AU" sz="15000" b="1" kern="1200" spc="-1000" baseline="0">
                <a:solidFill>
                  <a:schemeClr val="accent4"/>
                </a:solidFill>
                <a:latin typeface="+mj-lt"/>
                <a:ea typeface="+mj-ea"/>
                <a:cs typeface="+mj-cs"/>
              </a:defRPr>
            </a:lvl1pPr>
          </a:lstStyle>
          <a:p>
            <a:pPr>
              <a:lnSpc>
                <a:spcPts val="3100"/>
              </a:lnSpc>
            </a:pPr>
            <a:r>
              <a:rPr lang="en-AU" sz="4000" spc="-300" dirty="0">
                <a:solidFill>
                  <a:schemeClr val="bg1"/>
                </a:solidFill>
              </a:rPr>
              <a:t>Drying Green park</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16484"/>
          <a:stretch/>
        </p:blipFill>
        <p:spPr>
          <a:xfrm>
            <a:off x="0" y="-27384"/>
            <a:ext cx="8279905" cy="6915029"/>
          </a:xfrm>
          <a:prstGeom prst="rect">
            <a:avLst/>
          </a:prstGeom>
        </p:spPr>
      </p:pic>
      <p:sp>
        <p:nvSpPr>
          <p:cNvPr id="10" name="Title 4"/>
          <p:cNvSpPr txBox="1">
            <a:spLocks/>
          </p:cNvSpPr>
          <p:nvPr/>
        </p:nvSpPr>
        <p:spPr>
          <a:xfrm>
            <a:off x="251520" y="245790"/>
            <a:ext cx="7899717" cy="878954"/>
          </a:xfrm>
          <a:prstGeom prst="rect">
            <a:avLst/>
          </a:prstGeom>
        </p:spPr>
        <p:txBody>
          <a:bodyPr vert="horz" lIns="0" tIns="45720" rIns="0" bIns="45720" rtlCol="0" anchor="b" anchorCtr="0">
            <a:noAutofit/>
          </a:bodyPr>
          <a:lstStyle>
            <a:lvl1pPr algn="l" defTabSz="914400" rtl="0" eaLnBrk="1" latinLnBrk="0" hangingPunct="1">
              <a:lnSpc>
                <a:spcPct val="100000"/>
              </a:lnSpc>
              <a:spcBef>
                <a:spcPct val="0"/>
              </a:spcBef>
              <a:buNone/>
              <a:defRPr lang="en-AU" sz="15000" b="1" kern="1200" spc="-1000" baseline="0">
                <a:solidFill>
                  <a:schemeClr val="accent4"/>
                </a:solidFill>
                <a:latin typeface="+mj-lt"/>
                <a:ea typeface="+mj-ea"/>
                <a:cs typeface="+mj-cs"/>
              </a:defRPr>
            </a:lvl1pPr>
          </a:lstStyle>
          <a:p>
            <a:pPr>
              <a:lnSpc>
                <a:spcPts val="3100"/>
              </a:lnSpc>
            </a:pPr>
            <a:r>
              <a:rPr lang="en-AU" sz="3500" spc="-300" dirty="0" smtClean="0">
                <a:solidFill>
                  <a:schemeClr val="bg1"/>
                </a:solidFill>
                <a:effectLst>
                  <a:outerShdw blurRad="50800" dist="38100" dir="2700000" algn="tl" rotWithShape="0">
                    <a:prstClr val="black">
                      <a:alpha val="40000"/>
                    </a:prstClr>
                  </a:outerShdw>
                </a:effectLst>
              </a:rPr>
              <a:t>Creating a </a:t>
            </a:r>
            <a:r>
              <a:rPr lang="en-AU" sz="3500" spc="-300" dirty="0">
                <a:solidFill>
                  <a:schemeClr val="bg1"/>
                </a:solidFill>
                <a:effectLst>
                  <a:outerShdw blurRad="50800" dist="38100" dir="2700000" algn="tl" rotWithShape="0">
                    <a:prstClr val="black">
                      <a:alpha val="40000"/>
                    </a:prstClr>
                  </a:outerShdw>
                </a:effectLst>
              </a:rPr>
              <a:t>child and family-friendly </a:t>
            </a:r>
            <a:r>
              <a:rPr lang="en-AU" sz="3500" spc="-300" dirty="0" smtClean="0">
                <a:solidFill>
                  <a:schemeClr val="bg1"/>
                </a:solidFill>
                <a:effectLst>
                  <a:outerShdw blurRad="50800" dist="38100" dir="2700000" algn="tl" rotWithShape="0">
                    <a:prstClr val="black">
                      <a:alpha val="40000"/>
                    </a:prstClr>
                  </a:outerShdw>
                </a:effectLst>
              </a:rPr>
              <a:t>place; supporting quality of life and wellbeing</a:t>
            </a:r>
            <a:endParaRPr lang="en-AU" sz="3500" spc="-300" dirty="0">
              <a:solidFill>
                <a:schemeClr val="bg1"/>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3202058701"/>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Governance and aims for Green Square HIA</a:t>
            </a:r>
            <a:endParaRPr lang="en-AU" dirty="0"/>
          </a:p>
        </p:txBody>
      </p:sp>
      <p:sp>
        <p:nvSpPr>
          <p:cNvPr id="3" name="Text Placeholder 2"/>
          <p:cNvSpPr>
            <a:spLocks noGrp="1"/>
          </p:cNvSpPr>
          <p:nvPr>
            <p:ph type="body" idx="10"/>
          </p:nvPr>
        </p:nvSpPr>
        <p:spPr/>
        <p:txBody>
          <a:bodyPr/>
          <a:lstStyle/>
          <a:p>
            <a:pPr>
              <a:buFont typeface="Arial" panose="020B0604020202020204" pitchFamily="34" charset="0"/>
              <a:buChar char="•"/>
            </a:pPr>
            <a:r>
              <a:rPr lang="en-AU" dirty="0" smtClean="0"/>
              <a:t>Green </a:t>
            </a:r>
            <a:r>
              <a:rPr lang="en-AU" dirty="0"/>
              <a:t>Square is a decision support </a:t>
            </a:r>
            <a:r>
              <a:rPr lang="en-AU" dirty="0" smtClean="0"/>
              <a:t>HIA (as opposed to mandated, community-led)</a:t>
            </a:r>
          </a:p>
          <a:p>
            <a:pPr>
              <a:buFont typeface="Arial" panose="020B0604020202020204" pitchFamily="34" charset="0"/>
              <a:buChar char="•"/>
            </a:pPr>
            <a:r>
              <a:rPr lang="en-AU" dirty="0" smtClean="0"/>
              <a:t>It is coordinated by HERDU with input from SLHD (planning and integrated care), City of Sydney and CPHCE and community organisations.</a:t>
            </a:r>
          </a:p>
          <a:p>
            <a:pPr>
              <a:buFont typeface="Arial" panose="020B0604020202020204" pitchFamily="34" charset="0"/>
              <a:buChar char="•"/>
            </a:pPr>
            <a:r>
              <a:rPr lang="en-AU" dirty="0" smtClean="0"/>
              <a:t>The Green Square Steering Committee was established in August 2016 to oversee the HIA process and provide feedback on assessment findings, inform the development and implementation of the HIA recommendations.</a:t>
            </a:r>
          </a:p>
          <a:p>
            <a:pPr>
              <a:buFont typeface="Arial" panose="020B0604020202020204" pitchFamily="34" charset="0"/>
              <a:buChar char="•"/>
            </a:pPr>
            <a:r>
              <a:rPr lang="en-AU" dirty="0"/>
              <a:t>The HIA aims to </a:t>
            </a:r>
          </a:p>
          <a:p>
            <a:pPr lvl="2">
              <a:buFont typeface="Arial" panose="020B0604020202020204" pitchFamily="34" charset="0"/>
              <a:buChar char="•"/>
            </a:pPr>
            <a:r>
              <a:rPr lang="en-AU" dirty="0"/>
              <a:t>Identify the potential (direct and in-direct) health effects of the Green Square development as outlined in the Draft Infrastructure Strategy and Plan</a:t>
            </a:r>
          </a:p>
          <a:p>
            <a:pPr lvl="2">
              <a:buFont typeface="Arial" panose="020B0604020202020204" pitchFamily="34" charset="0"/>
              <a:buChar char="•"/>
            </a:pPr>
            <a:r>
              <a:rPr lang="en-AU" dirty="0"/>
              <a:t>Recommend strategies and actions to be taken to provide better health outcomes for residents of Green </a:t>
            </a:r>
            <a:r>
              <a:rPr lang="en-AU" dirty="0" smtClean="0"/>
              <a:t>Square</a:t>
            </a:r>
          </a:p>
          <a:p>
            <a:pPr lvl="2">
              <a:buFont typeface="Arial" panose="020B0604020202020204" pitchFamily="34" charset="0"/>
              <a:buChar char="•"/>
            </a:pPr>
            <a:r>
              <a:rPr lang="en-AU" dirty="0" smtClean="0"/>
              <a:t>Strengthen </a:t>
            </a:r>
            <a:r>
              <a:rPr lang="en-AU" dirty="0"/>
              <a:t>the ways in which the Green Square development can promote health and reduce health inequities.</a:t>
            </a:r>
          </a:p>
          <a:p>
            <a:pPr lvl="2">
              <a:buFont typeface="Arial" panose="020B0604020202020204" pitchFamily="34" charset="0"/>
              <a:buChar char="•"/>
            </a:pPr>
            <a:endParaRPr lang="en-AU" dirty="0"/>
          </a:p>
          <a:p>
            <a:pPr>
              <a:buFont typeface="Arial" panose="020B0604020202020204" pitchFamily="34" charset="0"/>
              <a:buChar char="•"/>
            </a:pPr>
            <a:endParaRPr lang="en-AU" dirty="0" smtClean="0"/>
          </a:p>
          <a:p>
            <a:pPr>
              <a:buFont typeface="Arial" panose="020B0604020202020204" pitchFamily="34" charset="0"/>
              <a:buChar char="•"/>
            </a:pPr>
            <a:endParaRPr lang="en-AU" dirty="0"/>
          </a:p>
          <a:p>
            <a:endParaRPr lang="en-AU" dirty="0"/>
          </a:p>
        </p:txBody>
      </p:sp>
    </p:spTree>
    <p:extLst>
      <p:ext uri="{BB962C8B-B14F-4D97-AF65-F5344CB8AC3E}">
        <p14:creationId xmlns:p14="http://schemas.microsoft.com/office/powerpoint/2010/main" val="19589926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Method for Green Square HIA</a:t>
            </a:r>
            <a:endParaRPr lang="en-AU" dirty="0"/>
          </a:p>
        </p:txBody>
      </p:sp>
      <p:sp>
        <p:nvSpPr>
          <p:cNvPr id="3" name="Text Placeholder 2"/>
          <p:cNvSpPr>
            <a:spLocks noGrp="1"/>
          </p:cNvSpPr>
          <p:nvPr>
            <p:ph type="body" idx="10"/>
          </p:nvPr>
        </p:nvSpPr>
        <p:spPr>
          <a:xfrm>
            <a:off x="467544" y="980728"/>
            <a:ext cx="8209731" cy="4709318"/>
          </a:xfrm>
        </p:spPr>
        <p:txBody>
          <a:bodyPr/>
          <a:lstStyle/>
          <a:p>
            <a:pPr lvl="1"/>
            <a:r>
              <a:rPr lang="en-AU" dirty="0" smtClean="0"/>
              <a:t>Pre-screening and </a:t>
            </a:r>
            <a:r>
              <a:rPr lang="en-AU" dirty="0"/>
              <a:t>scoping identified </a:t>
            </a:r>
            <a:r>
              <a:rPr lang="en-AU" dirty="0" smtClean="0"/>
              <a:t>four dimensions </a:t>
            </a:r>
            <a:r>
              <a:rPr lang="en-AU" dirty="0"/>
              <a:t>of health </a:t>
            </a:r>
            <a:r>
              <a:rPr lang="en-AU" dirty="0" smtClean="0"/>
              <a:t>impacts to consider including:</a:t>
            </a:r>
            <a:endParaRPr lang="en-AU" dirty="0"/>
          </a:p>
          <a:p>
            <a:pPr lvl="3"/>
            <a:r>
              <a:rPr lang="en-AU" dirty="0"/>
              <a:t>child health and development</a:t>
            </a:r>
          </a:p>
          <a:p>
            <a:pPr lvl="3"/>
            <a:r>
              <a:rPr lang="en-AU" dirty="0"/>
              <a:t>transport</a:t>
            </a:r>
          </a:p>
          <a:p>
            <a:pPr lvl="3"/>
            <a:r>
              <a:rPr lang="en-AU" dirty="0"/>
              <a:t>community infrastructure and </a:t>
            </a:r>
          </a:p>
          <a:p>
            <a:pPr lvl="3"/>
            <a:r>
              <a:rPr lang="en-AU" dirty="0"/>
              <a:t>affordable housing. </a:t>
            </a:r>
          </a:p>
          <a:p>
            <a:pPr lvl="1"/>
            <a:r>
              <a:rPr lang="en-AU" dirty="0" smtClean="0"/>
              <a:t>Assessment reports were based on a review of </a:t>
            </a:r>
          </a:p>
          <a:p>
            <a:pPr lvl="3"/>
            <a:r>
              <a:rPr lang="en-AU" dirty="0" smtClean="0"/>
              <a:t>relevant policies</a:t>
            </a:r>
          </a:p>
          <a:p>
            <a:pPr lvl="3"/>
            <a:r>
              <a:rPr lang="en-AU" dirty="0" smtClean="0"/>
              <a:t>the literature (black and grey)  </a:t>
            </a:r>
          </a:p>
          <a:p>
            <a:pPr lvl="3"/>
            <a:r>
              <a:rPr lang="en-AU" dirty="0"/>
              <a:t>c</a:t>
            </a:r>
            <a:r>
              <a:rPr lang="en-AU" dirty="0" smtClean="0"/>
              <a:t>ommunity forums and consultations and </a:t>
            </a:r>
          </a:p>
          <a:p>
            <a:pPr lvl="3"/>
            <a:r>
              <a:rPr lang="en-AU" dirty="0" smtClean="0"/>
              <a:t>interviews with experts and key stakeholders.</a:t>
            </a:r>
          </a:p>
          <a:p>
            <a:pPr lvl="1"/>
            <a:r>
              <a:rPr lang="en-AU" dirty="0" smtClean="0"/>
              <a:t>Draft final report due end of August</a:t>
            </a:r>
          </a:p>
          <a:p>
            <a:pPr lvl="1"/>
            <a:r>
              <a:rPr lang="en-AU" dirty="0" smtClean="0"/>
              <a:t>Green Square Steering Committee convening in October 2017 to finalise and priorities recommendations and identify paths for implementation.</a:t>
            </a:r>
          </a:p>
          <a:p>
            <a:pPr lvl="1"/>
            <a:endParaRPr lang="en-AU" dirty="0" smtClean="0"/>
          </a:p>
        </p:txBody>
      </p:sp>
    </p:spTree>
    <p:extLst>
      <p:ext uri="{BB962C8B-B14F-4D97-AF65-F5344CB8AC3E}">
        <p14:creationId xmlns:p14="http://schemas.microsoft.com/office/powerpoint/2010/main" val="42775134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Acknowledgements</a:t>
            </a:r>
            <a:endParaRPr lang="en-AU" dirty="0"/>
          </a:p>
        </p:txBody>
      </p:sp>
      <p:sp>
        <p:nvSpPr>
          <p:cNvPr id="3" name="Text Placeholder 2"/>
          <p:cNvSpPr>
            <a:spLocks noGrp="1"/>
          </p:cNvSpPr>
          <p:nvPr>
            <p:ph type="body" idx="10"/>
          </p:nvPr>
        </p:nvSpPr>
        <p:spPr/>
        <p:txBody>
          <a:bodyPr/>
          <a:lstStyle/>
          <a:p>
            <a:pPr>
              <a:buFont typeface="Arial" panose="020B0604020202020204" pitchFamily="34" charset="0"/>
              <a:buChar char="•"/>
            </a:pPr>
            <a:r>
              <a:rPr lang="en-AU" sz="2000" dirty="0" smtClean="0"/>
              <a:t>City </a:t>
            </a:r>
            <a:r>
              <a:rPr lang="en-AU" sz="2000" dirty="0"/>
              <a:t>of Sydney Council - Morris Bellamy, </a:t>
            </a:r>
            <a:r>
              <a:rPr lang="en-AU" sz="2000" dirty="0" smtClean="0"/>
              <a:t>Lila </a:t>
            </a:r>
            <a:r>
              <a:rPr lang="en-AU" sz="2000" dirty="0" err="1"/>
              <a:t>Contziu</a:t>
            </a:r>
            <a:r>
              <a:rPr lang="en-AU" sz="2000" dirty="0"/>
              <a:t>, </a:t>
            </a:r>
            <a:r>
              <a:rPr lang="en-AU" sz="2000" dirty="0" smtClean="0"/>
              <a:t>Dustin Moore, Yvette Andrews, Christine McBride, Kirsten Woodward</a:t>
            </a:r>
          </a:p>
          <a:p>
            <a:pPr>
              <a:buFont typeface="Arial" panose="020B0604020202020204" pitchFamily="34" charset="0"/>
              <a:buChar char="•"/>
            </a:pPr>
            <a:r>
              <a:rPr lang="en-AU" sz="2000" dirty="0" smtClean="0"/>
              <a:t>Sydney Local Health District – Elizabeth Harris, Gisselle Gallego, Jude Page, Pam Garrett, Lou-Anne Blunden, </a:t>
            </a:r>
            <a:r>
              <a:rPr lang="en-AU" sz="2000" dirty="0"/>
              <a:t>Lisa </a:t>
            </a:r>
            <a:r>
              <a:rPr lang="en-AU" sz="2000" dirty="0" err="1" smtClean="0"/>
              <a:t>Parsci</a:t>
            </a:r>
            <a:r>
              <a:rPr lang="en-AU" sz="2000" dirty="0" smtClean="0"/>
              <a:t>, </a:t>
            </a:r>
            <a:r>
              <a:rPr lang="en-AU" sz="2000" dirty="0"/>
              <a:t>Eleni </a:t>
            </a:r>
            <a:r>
              <a:rPr lang="en-AU" sz="2000" dirty="0" smtClean="0"/>
              <a:t>Naude, George Johnson  </a:t>
            </a:r>
            <a:endParaRPr lang="en-AU" sz="2000" dirty="0"/>
          </a:p>
          <a:p>
            <a:pPr>
              <a:buFont typeface="Arial" panose="020B0604020202020204" pitchFamily="34" charset="0"/>
              <a:buChar char="•"/>
            </a:pPr>
            <a:r>
              <a:rPr lang="en-AU" sz="2000" dirty="0"/>
              <a:t>Inner City Regional Social Development Council </a:t>
            </a:r>
            <a:r>
              <a:rPr lang="en-AU" sz="2000" dirty="0" smtClean="0"/>
              <a:t>- Geoffrey </a:t>
            </a:r>
            <a:r>
              <a:rPr lang="en-AU" sz="2000" dirty="0"/>
              <a:t>Turnbull </a:t>
            </a:r>
            <a:endParaRPr lang="en-AU" sz="2000" dirty="0" smtClean="0"/>
          </a:p>
          <a:p>
            <a:pPr>
              <a:buFont typeface="Arial" panose="020B0604020202020204" pitchFamily="34" charset="0"/>
              <a:buChar char="•"/>
            </a:pPr>
            <a:r>
              <a:rPr lang="en-AU" sz="2000" dirty="0"/>
              <a:t>Tenants' Union of </a:t>
            </a:r>
            <a:r>
              <a:rPr lang="en-AU" sz="2000" dirty="0" smtClean="0"/>
              <a:t>NSW - </a:t>
            </a:r>
            <a:r>
              <a:rPr lang="en-AU" sz="2000" dirty="0"/>
              <a:t>Julie Foreman </a:t>
            </a:r>
          </a:p>
          <a:p>
            <a:pPr>
              <a:buFont typeface="Arial" panose="020B0604020202020204" pitchFamily="34" charset="0"/>
              <a:buChar char="•"/>
            </a:pPr>
            <a:r>
              <a:rPr lang="en-AU" sz="2000" dirty="0" smtClean="0"/>
              <a:t>UNSW CPHCE – Terry Findlay and Ben Harris-Roxas</a:t>
            </a:r>
          </a:p>
        </p:txBody>
      </p:sp>
    </p:spTree>
    <p:extLst>
      <p:ext uri="{BB962C8B-B14F-4D97-AF65-F5344CB8AC3E}">
        <p14:creationId xmlns:p14="http://schemas.microsoft.com/office/powerpoint/2010/main" val="7493644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Why focus on child health and development?</a:t>
            </a:r>
            <a:endParaRPr lang="en-AU" dirty="0"/>
          </a:p>
        </p:txBody>
      </p:sp>
      <p:sp>
        <p:nvSpPr>
          <p:cNvPr id="3" name="Text Placeholder 2"/>
          <p:cNvSpPr>
            <a:spLocks noGrp="1"/>
          </p:cNvSpPr>
          <p:nvPr>
            <p:ph type="body" idx="10"/>
          </p:nvPr>
        </p:nvSpPr>
        <p:spPr/>
        <p:txBody>
          <a:bodyPr/>
          <a:lstStyle/>
          <a:p>
            <a:r>
              <a:rPr lang="en-AU" dirty="0"/>
              <a:t>•	</a:t>
            </a:r>
            <a:r>
              <a:rPr lang="en-AU" sz="1800" b="1" dirty="0"/>
              <a:t>Children will be living in Green Square</a:t>
            </a:r>
          </a:p>
          <a:p>
            <a:r>
              <a:rPr lang="en-AU" dirty="0" smtClean="0"/>
              <a:t>		False </a:t>
            </a:r>
            <a:r>
              <a:rPr lang="en-AU" dirty="0"/>
              <a:t>assumption that children don’t live in inner city high rise</a:t>
            </a:r>
          </a:p>
          <a:p>
            <a:r>
              <a:rPr lang="en-AU" dirty="0" smtClean="0"/>
              <a:t>		Governments </a:t>
            </a:r>
            <a:r>
              <a:rPr lang="en-AU" dirty="0"/>
              <a:t>have historically underestimated the proportion of children living in </a:t>
            </a:r>
            <a:r>
              <a:rPr lang="en-AU" dirty="0" smtClean="0"/>
              <a:t>	new </a:t>
            </a:r>
            <a:r>
              <a:rPr lang="en-AU" dirty="0"/>
              <a:t>high rise developments in Sydney and consequently have not adequately </a:t>
            </a:r>
            <a:r>
              <a:rPr lang="en-AU" dirty="0" smtClean="0"/>
              <a:t>	planned </a:t>
            </a:r>
            <a:r>
              <a:rPr lang="en-AU" dirty="0"/>
              <a:t>for their needs. This practice has been called “Child Blind </a:t>
            </a:r>
            <a:r>
              <a:rPr lang="en-AU" dirty="0" smtClean="0"/>
              <a:t>Planning”.  </a:t>
            </a:r>
            <a:endParaRPr lang="en-AU" dirty="0"/>
          </a:p>
          <a:p>
            <a:r>
              <a:rPr lang="en-AU" dirty="0" smtClean="0"/>
              <a:t>		It </a:t>
            </a:r>
            <a:r>
              <a:rPr lang="en-AU" dirty="0"/>
              <a:t>is estimated that over 7,000 children aged 0-17 will reside in Green Square by </a:t>
            </a:r>
            <a:r>
              <a:rPr lang="en-AU" dirty="0" smtClean="0"/>
              <a:t>	2030 </a:t>
            </a:r>
            <a:r>
              <a:rPr lang="en-AU" dirty="0"/>
              <a:t>(City of Sydney, 2015).  </a:t>
            </a:r>
          </a:p>
          <a:p>
            <a:r>
              <a:rPr lang="en-AU" dirty="0"/>
              <a:t>•	</a:t>
            </a:r>
            <a:r>
              <a:rPr lang="en-AU" sz="1800" b="1" dirty="0"/>
              <a:t>The early years are an important time to address health inequities</a:t>
            </a:r>
          </a:p>
          <a:p>
            <a:r>
              <a:rPr lang="en-AU" dirty="0" smtClean="0"/>
              <a:t>		Development </a:t>
            </a:r>
            <a:r>
              <a:rPr lang="en-AU" dirty="0"/>
              <a:t>in the early years, particularly the first three years, lays the </a:t>
            </a:r>
            <a:r>
              <a:rPr lang="en-AU" dirty="0" smtClean="0"/>
              <a:t>	foundations </a:t>
            </a:r>
            <a:r>
              <a:rPr lang="en-AU" dirty="0"/>
              <a:t>and sets the trajectory for children’s ongoing physical, social, </a:t>
            </a:r>
            <a:r>
              <a:rPr lang="en-AU" dirty="0" smtClean="0"/>
              <a:t>	emotional</a:t>
            </a:r>
            <a:r>
              <a:rPr lang="en-AU" dirty="0"/>
              <a:t>, and cognitive development.</a:t>
            </a:r>
          </a:p>
          <a:p>
            <a:r>
              <a:rPr lang="en-AU" dirty="0"/>
              <a:t>•	</a:t>
            </a:r>
            <a:r>
              <a:rPr lang="en-AU" sz="1800" b="1" dirty="0"/>
              <a:t>The built environment affects child health and development</a:t>
            </a:r>
            <a:endParaRPr lang="en-AU" b="1" dirty="0"/>
          </a:p>
          <a:p>
            <a:pPr marL="809625" lvl="4" indent="0">
              <a:buNone/>
            </a:pPr>
            <a:r>
              <a:rPr lang="en-AU" dirty="0" smtClean="0"/>
              <a:t>	The </a:t>
            </a:r>
            <a:r>
              <a:rPr lang="en-AU" dirty="0"/>
              <a:t>design and implementation of healthy built environments in which young </a:t>
            </a:r>
            <a:r>
              <a:rPr lang="en-AU" dirty="0" smtClean="0"/>
              <a:t>	children </a:t>
            </a:r>
            <a:r>
              <a:rPr lang="en-AU" dirty="0"/>
              <a:t>can live, grow, and develop, has implications for health and well-being </a:t>
            </a:r>
            <a:r>
              <a:rPr lang="en-AU" dirty="0" smtClean="0"/>
              <a:t>	throughout </a:t>
            </a:r>
            <a:r>
              <a:rPr lang="en-AU" dirty="0"/>
              <a:t>the life course.</a:t>
            </a:r>
          </a:p>
        </p:txBody>
      </p:sp>
    </p:spTree>
    <p:extLst>
      <p:ext uri="{BB962C8B-B14F-4D97-AF65-F5344CB8AC3E}">
        <p14:creationId xmlns:p14="http://schemas.microsoft.com/office/powerpoint/2010/main" val="2313328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13" y="433388"/>
            <a:ext cx="8208962" cy="923330"/>
          </a:xfrm>
        </p:spPr>
        <p:txBody>
          <a:bodyPr/>
          <a:lstStyle/>
          <a:p>
            <a:r>
              <a:rPr lang="en-AU" dirty="0" smtClean="0"/>
              <a:t>Built environment – vertical living and density</a:t>
            </a:r>
            <a:endParaRPr lang="en-AU" dirty="0"/>
          </a:p>
        </p:txBody>
      </p:sp>
      <p:sp>
        <p:nvSpPr>
          <p:cNvPr id="3" name="Text Placeholder 2"/>
          <p:cNvSpPr>
            <a:spLocks noGrp="1"/>
          </p:cNvSpPr>
          <p:nvPr>
            <p:ph type="body" idx="10"/>
          </p:nvPr>
        </p:nvSpPr>
        <p:spPr>
          <a:xfrm>
            <a:off x="467544" y="1412776"/>
            <a:ext cx="8208962" cy="4606925"/>
          </a:xfrm>
        </p:spPr>
        <p:txBody>
          <a:bodyPr/>
          <a:lstStyle/>
          <a:p>
            <a:pPr>
              <a:buFont typeface="Arial" panose="020B0604020202020204" pitchFamily="34" charset="0"/>
              <a:buChar char="•"/>
            </a:pPr>
            <a:r>
              <a:rPr lang="en-AU" dirty="0" smtClean="0"/>
              <a:t>Bathroom’s big enough to fit a parent and child</a:t>
            </a:r>
          </a:p>
          <a:p>
            <a:pPr>
              <a:buFont typeface="Arial" panose="020B0604020202020204" pitchFamily="34" charset="0"/>
              <a:buChar char="•"/>
            </a:pPr>
            <a:r>
              <a:rPr lang="en-AU" dirty="0" smtClean="0"/>
              <a:t>Non carpeted entry area where parents can pull off wet jackets and muddy boots</a:t>
            </a:r>
          </a:p>
          <a:p>
            <a:pPr>
              <a:buFont typeface="Arial" panose="020B0604020202020204" pitchFamily="34" charset="0"/>
              <a:buChar char="•"/>
            </a:pPr>
            <a:r>
              <a:rPr lang="en-AU" dirty="0" smtClean="0"/>
              <a:t>No more than 12 units grouped together on the same hall or entry to foster a sense of community</a:t>
            </a:r>
          </a:p>
          <a:p>
            <a:pPr>
              <a:buFont typeface="Arial" panose="020B0604020202020204" pitchFamily="34" charset="0"/>
              <a:buChar char="•"/>
            </a:pPr>
            <a:r>
              <a:rPr lang="en-AU" dirty="0" smtClean="0"/>
              <a:t>A minimum of 130 square meters of </a:t>
            </a:r>
            <a:r>
              <a:rPr lang="en-AU" b="1" dirty="0" smtClean="0"/>
              <a:t>outdoor play space </a:t>
            </a:r>
            <a:r>
              <a:rPr lang="en-AU" dirty="0" smtClean="0"/>
              <a:t>somewhere in the complex – ideally where parents can see from the unit, with separate areas for preschools and older children</a:t>
            </a:r>
          </a:p>
          <a:p>
            <a:pPr>
              <a:buFont typeface="Arial" panose="020B0604020202020204" pitchFamily="34" charset="0"/>
              <a:buChar char="•"/>
            </a:pPr>
            <a:r>
              <a:rPr lang="en-AU" b="1" dirty="0" smtClean="0"/>
              <a:t>Landscaping with non-toxic plants </a:t>
            </a:r>
            <a:r>
              <a:rPr lang="en-AU" dirty="0" smtClean="0"/>
              <a:t>that can withstand the rough and  tumble of children's play</a:t>
            </a:r>
          </a:p>
          <a:p>
            <a:pPr>
              <a:buFont typeface="Arial" panose="020B0604020202020204" pitchFamily="34" charset="0"/>
              <a:buChar char="•"/>
            </a:pPr>
            <a:r>
              <a:rPr lang="en-AU" dirty="0" smtClean="0"/>
              <a:t>Soundproofing between units and sleeping areas that won’t be disturbed by proximity to living areas</a:t>
            </a:r>
          </a:p>
          <a:p>
            <a:pPr>
              <a:buFont typeface="Arial" panose="020B0604020202020204" pitchFamily="34" charset="0"/>
              <a:buChar char="•"/>
            </a:pPr>
            <a:r>
              <a:rPr lang="en-AU" dirty="0" smtClean="0"/>
              <a:t>In addition to clothes and linen closets, a minimum of 5.7cubic meters of bulk storage space within the unit or near the entry that can hold strollers, wheeled toys, suitcases and sports equipment</a:t>
            </a:r>
          </a:p>
          <a:p>
            <a:pPr>
              <a:buFont typeface="Arial" panose="020B0604020202020204" pitchFamily="34" charset="0"/>
              <a:buChar char="•"/>
            </a:pPr>
            <a:r>
              <a:rPr lang="en-AU" dirty="0" smtClean="0"/>
              <a:t>Lockable bicycle storage adjacent to a building entrance</a:t>
            </a:r>
          </a:p>
          <a:p>
            <a:endParaRPr lang="en-AU" dirty="0"/>
          </a:p>
        </p:txBody>
      </p:sp>
    </p:spTree>
    <p:extLst>
      <p:ext uri="{BB962C8B-B14F-4D97-AF65-F5344CB8AC3E}">
        <p14:creationId xmlns:p14="http://schemas.microsoft.com/office/powerpoint/2010/main" val="20875273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780928"/>
            <a:ext cx="8208962" cy="923330"/>
          </a:xfrm>
        </p:spPr>
        <p:txBody>
          <a:bodyPr/>
          <a:lstStyle/>
          <a:p>
            <a:pPr algn="ctr"/>
            <a:r>
              <a:rPr lang="en-AU" dirty="0" smtClean="0"/>
              <a:t>Child health and development assessment report findings</a:t>
            </a:r>
            <a:endParaRPr lang="en-AU" dirty="0"/>
          </a:p>
        </p:txBody>
      </p:sp>
    </p:spTree>
    <p:extLst>
      <p:ext uri="{BB962C8B-B14F-4D97-AF65-F5344CB8AC3E}">
        <p14:creationId xmlns:p14="http://schemas.microsoft.com/office/powerpoint/2010/main" val="306457786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xmlns="" id="{61327CE3-1018-4E43-A023-BE7CE354127D}"/>
              </a:ext>
            </a:extLst>
          </p:cNvPr>
          <p:cNvSpPr/>
          <p:nvPr/>
        </p:nvSpPr>
        <p:spPr>
          <a:xfrm>
            <a:off x="5684034" y="971022"/>
            <a:ext cx="1728000" cy="5760000"/>
          </a:xfrm>
          <a:prstGeom prst="rect">
            <a:avLst/>
          </a:prstGeom>
        </p:spPr>
        <p:style>
          <a:lnRef idx="0">
            <a:schemeClr val="accent3"/>
          </a:lnRef>
          <a:fillRef idx="3">
            <a:schemeClr val="accent3"/>
          </a:fillRef>
          <a:effectRef idx="3">
            <a:schemeClr val="accent3"/>
          </a:effectRef>
          <a:fontRef idx="minor">
            <a:schemeClr val="lt1"/>
          </a:fontRef>
        </p:style>
        <p:txBody>
          <a:bodyPr rtlCol="0" anchor="t" anchorCtr="0"/>
          <a:lstStyle/>
          <a:p>
            <a:pPr algn="ctr" defTabSz="457200" fontAlgn="auto">
              <a:spcBef>
                <a:spcPts val="0"/>
              </a:spcBef>
              <a:spcAft>
                <a:spcPts val="0"/>
              </a:spcAft>
            </a:pPr>
            <a:r>
              <a:rPr lang="en-AU" sz="1200" dirty="0">
                <a:solidFill>
                  <a:prstClr val="white"/>
                </a:solidFill>
              </a:rPr>
              <a:t>Potential Health Impacts</a:t>
            </a:r>
          </a:p>
        </p:txBody>
      </p:sp>
      <p:sp>
        <p:nvSpPr>
          <p:cNvPr id="34" name="Rectangle 33">
            <a:extLst>
              <a:ext uri="{FF2B5EF4-FFF2-40B4-BE49-F238E27FC236}">
                <a16:creationId xmlns:a16="http://schemas.microsoft.com/office/drawing/2014/main" xmlns="" id="{C2E89A85-83CB-4A4A-897F-A2D69E8F30AE}"/>
              </a:ext>
            </a:extLst>
          </p:cNvPr>
          <p:cNvSpPr/>
          <p:nvPr/>
        </p:nvSpPr>
        <p:spPr>
          <a:xfrm>
            <a:off x="3810914" y="971022"/>
            <a:ext cx="1728000" cy="5760000"/>
          </a:xfrm>
          <a:prstGeom prst="rect">
            <a:avLst/>
          </a:prstGeom>
        </p:spPr>
        <p:style>
          <a:lnRef idx="0">
            <a:schemeClr val="accent3"/>
          </a:lnRef>
          <a:fillRef idx="3">
            <a:schemeClr val="accent3"/>
          </a:fillRef>
          <a:effectRef idx="3">
            <a:schemeClr val="accent3"/>
          </a:effectRef>
          <a:fontRef idx="minor">
            <a:schemeClr val="lt1"/>
          </a:fontRef>
        </p:style>
        <p:txBody>
          <a:bodyPr rtlCol="0" anchor="t" anchorCtr="0"/>
          <a:lstStyle/>
          <a:p>
            <a:pPr algn="ctr" defTabSz="457200" fontAlgn="auto">
              <a:spcBef>
                <a:spcPts val="0"/>
              </a:spcBef>
              <a:spcAft>
                <a:spcPts val="0"/>
              </a:spcAft>
            </a:pPr>
            <a:r>
              <a:rPr lang="en-AU" sz="1400" dirty="0">
                <a:solidFill>
                  <a:prstClr val="white"/>
                </a:solidFill>
              </a:rPr>
              <a:t>Intermediate Impacts</a:t>
            </a:r>
          </a:p>
        </p:txBody>
      </p:sp>
      <p:sp>
        <p:nvSpPr>
          <p:cNvPr id="33" name="Rectangle 32">
            <a:extLst>
              <a:ext uri="{FF2B5EF4-FFF2-40B4-BE49-F238E27FC236}">
                <a16:creationId xmlns:a16="http://schemas.microsoft.com/office/drawing/2014/main" xmlns="" id="{2415293A-2144-46DA-8B2A-160A4CD0BAE8}"/>
              </a:ext>
            </a:extLst>
          </p:cNvPr>
          <p:cNvSpPr/>
          <p:nvPr/>
        </p:nvSpPr>
        <p:spPr>
          <a:xfrm>
            <a:off x="1971024" y="971022"/>
            <a:ext cx="1694769" cy="5760000"/>
          </a:xfrm>
          <a:prstGeom prst="rect">
            <a:avLst/>
          </a:prstGeom>
        </p:spPr>
        <p:style>
          <a:lnRef idx="0">
            <a:schemeClr val="accent3"/>
          </a:lnRef>
          <a:fillRef idx="3">
            <a:schemeClr val="accent3"/>
          </a:fillRef>
          <a:effectRef idx="3">
            <a:schemeClr val="accent3"/>
          </a:effectRef>
          <a:fontRef idx="minor">
            <a:schemeClr val="lt1"/>
          </a:fontRef>
        </p:style>
        <p:txBody>
          <a:bodyPr rtlCol="0" anchor="t" anchorCtr="0"/>
          <a:lstStyle/>
          <a:p>
            <a:pPr algn="ctr" defTabSz="457200" fontAlgn="auto">
              <a:spcBef>
                <a:spcPts val="0"/>
              </a:spcBef>
              <a:spcAft>
                <a:spcPts val="0"/>
              </a:spcAft>
            </a:pPr>
            <a:r>
              <a:rPr lang="en-AU" sz="1600" dirty="0">
                <a:solidFill>
                  <a:prstClr val="white"/>
                </a:solidFill>
              </a:rPr>
              <a:t>Direct Impacts</a:t>
            </a:r>
          </a:p>
        </p:txBody>
      </p:sp>
      <p:sp>
        <p:nvSpPr>
          <p:cNvPr id="4" name="Rounded Rectangle 19">
            <a:extLst>
              <a:ext uri="{FF2B5EF4-FFF2-40B4-BE49-F238E27FC236}">
                <a16:creationId xmlns:a16="http://schemas.microsoft.com/office/drawing/2014/main" xmlns="" id="{6ABECD62-D88D-47D2-8ED6-3192B1B7BF43}"/>
              </a:ext>
            </a:extLst>
          </p:cNvPr>
          <p:cNvSpPr/>
          <p:nvPr/>
        </p:nvSpPr>
        <p:spPr>
          <a:xfrm>
            <a:off x="113598" y="2721344"/>
            <a:ext cx="1688123" cy="876300"/>
          </a:xfrm>
          <a:prstGeom prst="roundRect">
            <a:avLst/>
          </a:prstGeom>
        </p:spPr>
        <p:style>
          <a:lnRef idx="0">
            <a:schemeClr val="accent6"/>
          </a:lnRef>
          <a:fillRef idx="3">
            <a:schemeClr val="accent6"/>
          </a:fillRef>
          <a:effectRef idx="3">
            <a:schemeClr val="accent6"/>
          </a:effectRef>
          <a:fontRef idx="minor">
            <a:schemeClr val="lt1"/>
          </a:fontRef>
        </p:style>
        <p:txBody>
          <a:bodyPr wrap="square" rtlCol="0" anchor="ctr">
            <a:noAutofit/>
          </a:bodyPr>
          <a:lstStyle/>
          <a:p>
            <a:pPr algn="ctr" defTabSz="457200" fontAlgn="auto">
              <a:spcBef>
                <a:spcPts val="0"/>
              </a:spcBef>
              <a:spcAft>
                <a:spcPts val="0"/>
              </a:spcAft>
            </a:pPr>
            <a:r>
              <a:rPr lang="en-AU" sz="1200" dirty="0">
                <a:solidFill>
                  <a:srgbClr val="FFFFFF"/>
                </a:solidFill>
                <a:ea typeface="Times New Roman" panose="02020603050405020304" pitchFamily="18" charset="0"/>
                <a:cs typeface="Times New Roman" panose="02020603050405020304" pitchFamily="18" charset="0"/>
              </a:rPr>
              <a:t>Child health </a:t>
            </a:r>
            <a:endParaRPr lang="en-AU" sz="1200" dirty="0">
              <a:solidFill>
                <a:prstClr val="white"/>
              </a:solidFill>
              <a:latin typeface="Times New Roman" panose="02020603050405020304" pitchFamily="18" charset="0"/>
              <a:ea typeface="Times New Roman" panose="02020603050405020304" pitchFamily="18" charset="0"/>
            </a:endParaRPr>
          </a:p>
        </p:txBody>
      </p:sp>
      <p:sp>
        <p:nvSpPr>
          <p:cNvPr id="8" name="Rounded Rectangle 19">
            <a:extLst>
              <a:ext uri="{FF2B5EF4-FFF2-40B4-BE49-F238E27FC236}">
                <a16:creationId xmlns:a16="http://schemas.microsoft.com/office/drawing/2014/main" xmlns="" id="{12FE006A-766A-40DD-A52E-B390B7D08035}"/>
              </a:ext>
            </a:extLst>
          </p:cNvPr>
          <p:cNvSpPr/>
          <p:nvPr/>
        </p:nvSpPr>
        <p:spPr>
          <a:xfrm>
            <a:off x="2128143" y="2721344"/>
            <a:ext cx="1395692" cy="540000"/>
          </a:xfrm>
          <a:prstGeom prst="roundRect">
            <a:avLst/>
          </a:prstGeom>
        </p:spPr>
        <p:style>
          <a:lnRef idx="0">
            <a:schemeClr val="accent1"/>
          </a:lnRef>
          <a:fillRef idx="3">
            <a:schemeClr val="accent1"/>
          </a:fillRef>
          <a:effectRef idx="3">
            <a:schemeClr val="accent1"/>
          </a:effectRef>
          <a:fontRef idx="minor">
            <a:schemeClr val="lt1"/>
          </a:fontRef>
        </p:style>
        <p:txBody>
          <a:bodyPr wrap="square" rtlCol="0" anchor="ctr">
            <a:noAutofit/>
          </a:bodyPr>
          <a:lstStyle/>
          <a:p>
            <a:pPr algn="ctr" defTabSz="457200" fontAlgn="auto">
              <a:spcBef>
                <a:spcPts val="0"/>
              </a:spcBef>
              <a:spcAft>
                <a:spcPts val="0"/>
              </a:spcAft>
            </a:pPr>
            <a:r>
              <a:rPr lang="en-AU" sz="1200" dirty="0">
                <a:solidFill>
                  <a:prstClr val="white"/>
                </a:solidFill>
              </a:rPr>
              <a:t>Exposure to traffic</a:t>
            </a:r>
          </a:p>
        </p:txBody>
      </p:sp>
      <p:sp>
        <p:nvSpPr>
          <p:cNvPr id="9" name="Rounded Rectangle 19">
            <a:extLst>
              <a:ext uri="{FF2B5EF4-FFF2-40B4-BE49-F238E27FC236}">
                <a16:creationId xmlns:a16="http://schemas.microsoft.com/office/drawing/2014/main" xmlns="" id="{CABFE6AB-476A-4327-B14B-D173EB1E3153}"/>
              </a:ext>
            </a:extLst>
          </p:cNvPr>
          <p:cNvSpPr/>
          <p:nvPr/>
        </p:nvSpPr>
        <p:spPr>
          <a:xfrm>
            <a:off x="2128143" y="1314686"/>
            <a:ext cx="1395692" cy="531506"/>
          </a:xfrm>
          <a:prstGeom prst="roundRect">
            <a:avLst/>
          </a:prstGeom>
        </p:spPr>
        <p:style>
          <a:lnRef idx="0">
            <a:schemeClr val="accent2"/>
          </a:lnRef>
          <a:fillRef idx="3">
            <a:schemeClr val="accent2"/>
          </a:fillRef>
          <a:effectRef idx="3">
            <a:schemeClr val="accent2"/>
          </a:effectRef>
          <a:fontRef idx="minor">
            <a:schemeClr val="lt1"/>
          </a:fontRef>
        </p:style>
        <p:txBody>
          <a:bodyPr wrap="square" rtlCol="0" anchor="ctr">
            <a:noAutofit/>
          </a:bodyPr>
          <a:lstStyle/>
          <a:p>
            <a:pPr algn="ctr" defTabSz="457200" fontAlgn="auto">
              <a:spcBef>
                <a:spcPts val="0"/>
              </a:spcBef>
              <a:spcAft>
                <a:spcPts val="0"/>
              </a:spcAft>
            </a:pPr>
            <a:r>
              <a:rPr lang="en-AU" sz="1200" dirty="0">
                <a:solidFill>
                  <a:prstClr val="white"/>
                </a:solidFill>
              </a:rPr>
              <a:t>Bike and pedestrian infrastructure</a:t>
            </a:r>
          </a:p>
        </p:txBody>
      </p:sp>
      <p:sp>
        <p:nvSpPr>
          <p:cNvPr id="10" name="Rounded Rectangle 19">
            <a:extLst>
              <a:ext uri="{FF2B5EF4-FFF2-40B4-BE49-F238E27FC236}">
                <a16:creationId xmlns:a16="http://schemas.microsoft.com/office/drawing/2014/main" xmlns="" id="{246E1E93-DD8D-41DD-9876-A4CE4399BC49}"/>
              </a:ext>
            </a:extLst>
          </p:cNvPr>
          <p:cNvSpPr/>
          <p:nvPr/>
        </p:nvSpPr>
        <p:spPr>
          <a:xfrm>
            <a:off x="2128143" y="3392417"/>
            <a:ext cx="1395692" cy="540000"/>
          </a:xfrm>
          <a:prstGeom prst="roundRect">
            <a:avLst/>
          </a:prstGeom>
        </p:spPr>
        <p:style>
          <a:lnRef idx="0">
            <a:schemeClr val="accent1"/>
          </a:lnRef>
          <a:fillRef idx="3">
            <a:schemeClr val="accent1"/>
          </a:fillRef>
          <a:effectRef idx="3">
            <a:schemeClr val="accent1"/>
          </a:effectRef>
          <a:fontRef idx="minor">
            <a:schemeClr val="lt1"/>
          </a:fontRef>
        </p:style>
        <p:txBody>
          <a:bodyPr wrap="square" rtlCol="0" anchor="ctr">
            <a:noAutofit/>
          </a:bodyPr>
          <a:lstStyle/>
          <a:p>
            <a:pPr algn="ctr" defTabSz="457200" fontAlgn="auto">
              <a:spcBef>
                <a:spcPts val="0"/>
              </a:spcBef>
              <a:spcAft>
                <a:spcPts val="0"/>
              </a:spcAft>
            </a:pPr>
            <a:r>
              <a:rPr lang="en-AU" sz="1200" dirty="0">
                <a:solidFill>
                  <a:prstClr val="white"/>
                </a:solidFill>
              </a:rPr>
              <a:t>Exposure to air pollution</a:t>
            </a:r>
          </a:p>
        </p:txBody>
      </p:sp>
      <p:sp>
        <p:nvSpPr>
          <p:cNvPr id="11" name="Rounded Rectangle 19">
            <a:extLst>
              <a:ext uri="{FF2B5EF4-FFF2-40B4-BE49-F238E27FC236}">
                <a16:creationId xmlns:a16="http://schemas.microsoft.com/office/drawing/2014/main" xmlns="" id="{A345A6F8-F33E-42A4-9F36-9AD0759AB809}"/>
              </a:ext>
            </a:extLst>
          </p:cNvPr>
          <p:cNvSpPr/>
          <p:nvPr/>
        </p:nvSpPr>
        <p:spPr>
          <a:xfrm>
            <a:off x="2128143" y="4063490"/>
            <a:ext cx="1395692" cy="540000"/>
          </a:xfrm>
          <a:prstGeom prst="roundRect">
            <a:avLst/>
          </a:prstGeom>
        </p:spPr>
        <p:style>
          <a:lnRef idx="0">
            <a:schemeClr val="accent2"/>
          </a:lnRef>
          <a:fillRef idx="3">
            <a:schemeClr val="accent2"/>
          </a:fillRef>
          <a:effectRef idx="3">
            <a:schemeClr val="accent2"/>
          </a:effectRef>
          <a:fontRef idx="minor">
            <a:schemeClr val="lt1"/>
          </a:fontRef>
        </p:style>
        <p:txBody>
          <a:bodyPr wrap="square" rtlCol="0" anchor="ctr">
            <a:noAutofit/>
          </a:bodyPr>
          <a:lstStyle/>
          <a:p>
            <a:pPr algn="ctr" defTabSz="457200" fontAlgn="auto">
              <a:spcBef>
                <a:spcPts val="0"/>
              </a:spcBef>
              <a:spcAft>
                <a:spcPts val="0"/>
              </a:spcAft>
            </a:pPr>
            <a:r>
              <a:rPr lang="en-AU" sz="1200" dirty="0">
                <a:solidFill>
                  <a:prstClr val="white"/>
                </a:solidFill>
              </a:rPr>
              <a:t>Overcrowding</a:t>
            </a:r>
          </a:p>
        </p:txBody>
      </p:sp>
      <p:sp>
        <p:nvSpPr>
          <p:cNvPr id="12" name="Rounded Rectangle 19">
            <a:extLst>
              <a:ext uri="{FF2B5EF4-FFF2-40B4-BE49-F238E27FC236}">
                <a16:creationId xmlns:a16="http://schemas.microsoft.com/office/drawing/2014/main" xmlns="" id="{6050578B-2113-45CC-A0D6-DCAFE3CFC4AA}"/>
              </a:ext>
            </a:extLst>
          </p:cNvPr>
          <p:cNvSpPr/>
          <p:nvPr/>
        </p:nvSpPr>
        <p:spPr>
          <a:xfrm>
            <a:off x="3972059" y="1601682"/>
            <a:ext cx="1395692" cy="526124"/>
          </a:xfrm>
          <a:prstGeom prst="roundRect">
            <a:avLst/>
          </a:prstGeom>
        </p:spPr>
        <p:style>
          <a:lnRef idx="0">
            <a:schemeClr val="accent2"/>
          </a:lnRef>
          <a:fillRef idx="3">
            <a:schemeClr val="accent2"/>
          </a:fillRef>
          <a:effectRef idx="3">
            <a:schemeClr val="accent2"/>
          </a:effectRef>
          <a:fontRef idx="minor">
            <a:schemeClr val="lt1"/>
          </a:fontRef>
        </p:style>
        <p:txBody>
          <a:bodyPr wrap="square" rtlCol="0" anchor="ctr">
            <a:noAutofit/>
          </a:bodyPr>
          <a:lstStyle/>
          <a:p>
            <a:pPr algn="ctr" defTabSz="457200" fontAlgn="auto">
              <a:spcBef>
                <a:spcPts val="0"/>
              </a:spcBef>
              <a:spcAft>
                <a:spcPts val="0"/>
              </a:spcAft>
            </a:pPr>
            <a:r>
              <a:rPr lang="en-AU" sz="1200" dirty="0">
                <a:solidFill>
                  <a:prstClr val="white"/>
                </a:solidFill>
              </a:rPr>
              <a:t>Physical activity</a:t>
            </a:r>
          </a:p>
        </p:txBody>
      </p:sp>
      <p:sp>
        <p:nvSpPr>
          <p:cNvPr id="13" name="Rounded Rectangle 19">
            <a:extLst>
              <a:ext uri="{FF2B5EF4-FFF2-40B4-BE49-F238E27FC236}">
                <a16:creationId xmlns:a16="http://schemas.microsoft.com/office/drawing/2014/main" xmlns="" id="{7A75C21D-F119-451D-9038-31F01B222C30}"/>
              </a:ext>
            </a:extLst>
          </p:cNvPr>
          <p:cNvSpPr/>
          <p:nvPr/>
        </p:nvSpPr>
        <p:spPr>
          <a:xfrm>
            <a:off x="3977068" y="3688332"/>
            <a:ext cx="1395692" cy="540000"/>
          </a:xfrm>
          <a:prstGeom prst="roundRect">
            <a:avLst/>
          </a:prstGeom>
        </p:spPr>
        <p:style>
          <a:lnRef idx="0">
            <a:schemeClr val="accent1"/>
          </a:lnRef>
          <a:fillRef idx="3">
            <a:schemeClr val="accent1"/>
          </a:fillRef>
          <a:effectRef idx="3">
            <a:schemeClr val="accent1"/>
          </a:effectRef>
          <a:fontRef idx="minor">
            <a:schemeClr val="lt1"/>
          </a:fontRef>
        </p:style>
        <p:txBody>
          <a:bodyPr wrap="square" rtlCol="0" anchor="ctr">
            <a:noAutofit/>
          </a:bodyPr>
          <a:lstStyle/>
          <a:p>
            <a:pPr algn="ctr" defTabSz="457200" fontAlgn="auto">
              <a:spcBef>
                <a:spcPts val="0"/>
              </a:spcBef>
              <a:spcAft>
                <a:spcPts val="0"/>
              </a:spcAft>
            </a:pPr>
            <a:r>
              <a:rPr lang="en-AU" sz="1200" dirty="0">
                <a:solidFill>
                  <a:prstClr val="white"/>
                </a:solidFill>
              </a:rPr>
              <a:t>Traffic accidents</a:t>
            </a:r>
          </a:p>
        </p:txBody>
      </p:sp>
      <p:sp>
        <p:nvSpPr>
          <p:cNvPr id="14" name="Rounded Rectangle 19">
            <a:extLst>
              <a:ext uri="{FF2B5EF4-FFF2-40B4-BE49-F238E27FC236}">
                <a16:creationId xmlns:a16="http://schemas.microsoft.com/office/drawing/2014/main" xmlns="" id="{AEFDBE28-7749-4F93-A624-C94BBAA86A60}"/>
              </a:ext>
            </a:extLst>
          </p:cNvPr>
          <p:cNvSpPr/>
          <p:nvPr/>
        </p:nvSpPr>
        <p:spPr>
          <a:xfrm>
            <a:off x="3977068" y="4886340"/>
            <a:ext cx="1395692" cy="540000"/>
          </a:xfrm>
          <a:prstGeom prst="roundRect">
            <a:avLst/>
          </a:prstGeom>
        </p:spPr>
        <p:style>
          <a:lnRef idx="0">
            <a:schemeClr val="accent1"/>
          </a:lnRef>
          <a:fillRef idx="3">
            <a:schemeClr val="accent1"/>
          </a:fillRef>
          <a:effectRef idx="3">
            <a:schemeClr val="accent1"/>
          </a:effectRef>
          <a:fontRef idx="minor">
            <a:schemeClr val="lt1"/>
          </a:fontRef>
        </p:style>
        <p:txBody>
          <a:bodyPr wrap="square" rtlCol="0" anchor="ctr">
            <a:noAutofit/>
          </a:bodyPr>
          <a:lstStyle/>
          <a:p>
            <a:pPr algn="ctr" defTabSz="457200" fontAlgn="auto">
              <a:spcBef>
                <a:spcPts val="0"/>
              </a:spcBef>
              <a:spcAft>
                <a:spcPts val="0"/>
              </a:spcAft>
            </a:pPr>
            <a:r>
              <a:rPr lang="en-AU" sz="1100" dirty="0">
                <a:solidFill>
                  <a:prstClr val="white"/>
                </a:solidFill>
              </a:rPr>
              <a:t>Social cohesion/networks</a:t>
            </a:r>
          </a:p>
        </p:txBody>
      </p:sp>
      <p:sp>
        <p:nvSpPr>
          <p:cNvPr id="18" name="Rounded Rectangle 19">
            <a:extLst>
              <a:ext uri="{FF2B5EF4-FFF2-40B4-BE49-F238E27FC236}">
                <a16:creationId xmlns:a16="http://schemas.microsoft.com/office/drawing/2014/main" xmlns="" id="{B0837A52-9081-4DFF-B3F2-6D4F9EE573D8}"/>
              </a:ext>
            </a:extLst>
          </p:cNvPr>
          <p:cNvSpPr/>
          <p:nvPr/>
        </p:nvSpPr>
        <p:spPr>
          <a:xfrm>
            <a:off x="5840445" y="1314686"/>
            <a:ext cx="1395692" cy="540000"/>
          </a:xfrm>
          <a:prstGeom prst="roundRect">
            <a:avLst/>
          </a:prstGeom>
        </p:spPr>
        <p:style>
          <a:lnRef idx="0">
            <a:schemeClr val="accent1"/>
          </a:lnRef>
          <a:fillRef idx="3">
            <a:schemeClr val="accent1"/>
          </a:fillRef>
          <a:effectRef idx="3">
            <a:schemeClr val="accent1"/>
          </a:effectRef>
          <a:fontRef idx="minor">
            <a:schemeClr val="lt1"/>
          </a:fontRef>
        </p:style>
        <p:txBody>
          <a:bodyPr wrap="square" rtlCol="0" anchor="ctr">
            <a:noAutofit/>
          </a:bodyPr>
          <a:lstStyle/>
          <a:p>
            <a:pPr algn="ctr" defTabSz="457200" fontAlgn="auto">
              <a:spcBef>
                <a:spcPts val="0"/>
              </a:spcBef>
              <a:spcAft>
                <a:spcPts val="0"/>
              </a:spcAft>
            </a:pPr>
            <a:r>
              <a:rPr lang="en-AU" sz="1100" dirty="0">
                <a:solidFill>
                  <a:prstClr val="white"/>
                </a:solidFill>
              </a:rPr>
              <a:t>Overweight and obesity</a:t>
            </a:r>
          </a:p>
        </p:txBody>
      </p:sp>
      <p:sp>
        <p:nvSpPr>
          <p:cNvPr id="19" name="Rounded Rectangle 19">
            <a:extLst>
              <a:ext uri="{FF2B5EF4-FFF2-40B4-BE49-F238E27FC236}">
                <a16:creationId xmlns:a16="http://schemas.microsoft.com/office/drawing/2014/main" xmlns="" id="{4E23C9DC-6763-459D-881F-323C1B197D02}"/>
              </a:ext>
            </a:extLst>
          </p:cNvPr>
          <p:cNvSpPr/>
          <p:nvPr/>
        </p:nvSpPr>
        <p:spPr>
          <a:xfrm>
            <a:off x="7564793" y="2806445"/>
            <a:ext cx="1395692" cy="540000"/>
          </a:xfrm>
          <a:prstGeom prst="roundRect">
            <a:avLst/>
          </a:prstGeom>
        </p:spPr>
        <p:style>
          <a:lnRef idx="0">
            <a:schemeClr val="accent1"/>
          </a:lnRef>
          <a:fillRef idx="3">
            <a:schemeClr val="accent1"/>
          </a:fillRef>
          <a:effectRef idx="3">
            <a:schemeClr val="accent1"/>
          </a:effectRef>
          <a:fontRef idx="minor">
            <a:schemeClr val="lt1"/>
          </a:fontRef>
        </p:style>
        <p:txBody>
          <a:bodyPr wrap="square" rtlCol="0" anchor="ctr">
            <a:noAutofit/>
          </a:bodyPr>
          <a:lstStyle/>
          <a:p>
            <a:pPr algn="ctr" defTabSz="457200" fontAlgn="auto">
              <a:spcBef>
                <a:spcPts val="0"/>
              </a:spcBef>
              <a:spcAft>
                <a:spcPts val="0"/>
              </a:spcAft>
            </a:pPr>
            <a:r>
              <a:rPr lang="en-AU" sz="1100" dirty="0">
                <a:solidFill>
                  <a:prstClr val="white"/>
                </a:solidFill>
              </a:rPr>
              <a:t>Well being</a:t>
            </a:r>
          </a:p>
        </p:txBody>
      </p:sp>
      <p:sp>
        <p:nvSpPr>
          <p:cNvPr id="20" name="Rounded Rectangle 19">
            <a:extLst>
              <a:ext uri="{FF2B5EF4-FFF2-40B4-BE49-F238E27FC236}">
                <a16:creationId xmlns:a16="http://schemas.microsoft.com/office/drawing/2014/main" xmlns="" id="{F9FC2DF7-C9FE-48EF-A3BE-13A37178DD3C}"/>
              </a:ext>
            </a:extLst>
          </p:cNvPr>
          <p:cNvSpPr/>
          <p:nvPr/>
        </p:nvSpPr>
        <p:spPr>
          <a:xfrm>
            <a:off x="7564793" y="3494880"/>
            <a:ext cx="1395692" cy="540000"/>
          </a:xfrm>
          <a:prstGeom prst="roundRect">
            <a:avLst/>
          </a:prstGeom>
        </p:spPr>
        <p:style>
          <a:lnRef idx="0">
            <a:schemeClr val="accent1"/>
          </a:lnRef>
          <a:fillRef idx="3">
            <a:schemeClr val="accent1"/>
          </a:fillRef>
          <a:effectRef idx="3">
            <a:schemeClr val="accent1"/>
          </a:effectRef>
          <a:fontRef idx="minor">
            <a:schemeClr val="lt1"/>
          </a:fontRef>
        </p:style>
        <p:txBody>
          <a:bodyPr wrap="square" rtlCol="0" anchor="ctr">
            <a:noAutofit/>
          </a:bodyPr>
          <a:lstStyle/>
          <a:p>
            <a:pPr algn="ctr" defTabSz="457200" fontAlgn="auto">
              <a:spcBef>
                <a:spcPts val="0"/>
              </a:spcBef>
              <a:spcAft>
                <a:spcPts val="0"/>
              </a:spcAft>
            </a:pPr>
            <a:r>
              <a:rPr lang="en-AU" sz="1100" dirty="0">
                <a:solidFill>
                  <a:prstClr val="white"/>
                </a:solidFill>
              </a:rPr>
              <a:t>Quality of life</a:t>
            </a:r>
          </a:p>
        </p:txBody>
      </p:sp>
      <p:sp>
        <p:nvSpPr>
          <p:cNvPr id="22" name="Rounded Rectangle 19">
            <a:extLst>
              <a:ext uri="{FF2B5EF4-FFF2-40B4-BE49-F238E27FC236}">
                <a16:creationId xmlns:a16="http://schemas.microsoft.com/office/drawing/2014/main" xmlns="" id="{46BE8AEA-6832-4F6A-ABC6-02BBB3DEA5CD}"/>
              </a:ext>
            </a:extLst>
          </p:cNvPr>
          <p:cNvSpPr/>
          <p:nvPr/>
        </p:nvSpPr>
        <p:spPr>
          <a:xfrm>
            <a:off x="5840445" y="5405042"/>
            <a:ext cx="1395692" cy="540000"/>
          </a:xfrm>
          <a:prstGeom prst="roundRect">
            <a:avLst/>
          </a:prstGeom>
        </p:spPr>
        <p:style>
          <a:lnRef idx="0">
            <a:schemeClr val="accent1"/>
          </a:lnRef>
          <a:fillRef idx="3">
            <a:schemeClr val="accent1"/>
          </a:fillRef>
          <a:effectRef idx="3">
            <a:schemeClr val="accent1"/>
          </a:effectRef>
          <a:fontRef idx="minor">
            <a:schemeClr val="lt1"/>
          </a:fontRef>
        </p:style>
        <p:txBody>
          <a:bodyPr wrap="square" rtlCol="0" anchor="ctr">
            <a:noAutofit/>
          </a:bodyPr>
          <a:lstStyle/>
          <a:p>
            <a:pPr algn="ctr" defTabSz="457200" fontAlgn="auto">
              <a:spcBef>
                <a:spcPts val="0"/>
              </a:spcBef>
              <a:spcAft>
                <a:spcPts val="0"/>
              </a:spcAft>
            </a:pPr>
            <a:r>
              <a:rPr lang="en-AU" sz="1200" dirty="0">
                <a:solidFill>
                  <a:prstClr val="white"/>
                </a:solidFill>
              </a:rPr>
              <a:t>Child development</a:t>
            </a:r>
          </a:p>
        </p:txBody>
      </p:sp>
      <p:sp>
        <p:nvSpPr>
          <p:cNvPr id="23" name="Rounded Rectangle 19">
            <a:extLst>
              <a:ext uri="{FF2B5EF4-FFF2-40B4-BE49-F238E27FC236}">
                <a16:creationId xmlns:a16="http://schemas.microsoft.com/office/drawing/2014/main" xmlns="" id="{4507AED4-DDE0-42AE-8F0B-4A5FE92BA7B6}"/>
              </a:ext>
            </a:extLst>
          </p:cNvPr>
          <p:cNvSpPr/>
          <p:nvPr/>
        </p:nvSpPr>
        <p:spPr>
          <a:xfrm>
            <a:off x="5840445" y="2678138"/>
            <a:ext cx="1395692" cy="540000"/>
          </a:xfrm>
          <a:prstGeom prst="roundRect">
            <a:avLst/>
          </a:prstGeom>
        </p:spPr>
        <p:style>
          <a:lnRef idx="0">
            <a:schemeClr val="accent1"/>
          </a:lnRef>
          <a:fillRef idx="3">
            <a:schemeClr val="accent1"/>
          </a:fillRef>
          <a:effectRef idx="3">
            <a:schemeClr val="accent1"/>
          </a:effectRef>
          <a:fontRef idx="minor">
            <a:schemeClr val="lt1"/>
          </a:fontRef>
        </p:style>
        <p:txBody>
          <a:bodyPr wrap="square" rtlCol="0" anchor="ctr">
            <a:noAutofit/>
          </a:bodyPr>
          <a:lstStyle/>
          <a:p>
            <a:pPr algn="ctr" defTabSz="457200" fontAlgn="auto">
              <a:spcBef>
                <a:spcPts val="0"/>
              </a:spcBef>
              <a:spcAft>
                <a:spcPts val="0"/>
              </a:spcAft>
            </a:pPr>
            <a:r>
              <a:rPr lang="en-AU" sz="1200" dirty="0">
                <a:solidFill>
                  <a:prstClr val="white"/>
                </a:solidFill>
              </a:rPr>
              <a:t>Stigma and poor self esteem</a:t>
            </a:r>
          </a:p>
        </p:txBody>
      </p:sp>
      <p:sp>
        <p:nvSpPr>
          <p:cNvPr id="2" name="Title 1">
            <a:extLst>
              <a:ext uri="{FF2B5EF4-FFF2-40B4-BE49-F238E27FC236}">
                <a16:creationId xmlns:a16="http://schemas.microsoft.com/office/drawing/2014/main" xmlns="" id="{3B2E157F-58E7-470D-BCE8-849555BF1C79}"/>
              </a:ext>
            </a:extLst>
          </p:cNvPr>
          <p:cNvSpPr>
            <a:spLocks noGrp="1"/>
          </p:cNvSpPr>
          <p:nvPr>
            <p:ph type="title"/>
          </p:nvPr>
        </p:nvSpPr>
        <p:spPr>
          <a:xfrm>
            <a:off x="651884" y="286117"/>
            <a:ext cx="7886700" cy="393107"/>
          </a:xfrm>
          <a:noFill/>
          <a:ln>
            <a:noFill/>
          </a:ln>
        </p:spPr>
        <p:style>
          <a:lnRef idx="0">
            <a:scrgbClr r="0" g="0" b="0"/>
          </a:lnRef>
          <a:fillRef idx="0">
            <a:scrgbClr r="0" g="0" b="0"/>
          </a:fillRef>
          <a:effectRef idx="0">
            <a:scrgbClr r="0" g="0" b="0"/>
          </a:effectRef>
          <a:fontRef idx="minor">
            <a:schemeClr val="accent1"/>
          </a:fontRef>
        </p:style>
        <p:txBody>
          <a:bodyPr>
            <a:normAutofit fontScale="90000"/>
          </a:bodyPr>
          <a:lstStyle/>
          <a:p>
            <a:pPr algn="ctr"/>
            <a:r>
              <a:rPr lang="en-US" b="1" u="sng" dirty="0"/>
              <a:t>Child health pathway</a:t>
            </a:r>
          </a:p>
        </p:txBody>
      </p:sp>
      <p:sp>
        <p:nvSpPr>
          <p:cNvPr id="44" name="Rounded Rectangle 19">
            <a:extLst/>
          </p:cNvPr>
          <p:cNvSpPr/>
          <p:nvPr/>
        </p:nvSpPr>
        <p:spPr>
          <a:xfrm>
            <a:off x="2128143" y="4734563"/>
            <a:ext cx="1395692" cy="540000"/>
          </a:xfrm>
          <a:prstGeom prst="roundRect">
            <a:avLst/>
          </a:prstGeom>
        </p:spPr>
        <p:style>
          <a:lnRef idx="0">
            <a:schemeClr val="accent1"/>
          </a:lnRef>
          <a:fillRef idx="3">
            <a:schemeClr val="accent1"/>
          </a:fillRef>
          <a:effectRef idx="3">
            <a:schemeClr val="accent1"/>
          </a:effectRef>
          <a:fontRef idx="minor">
            <a:schemeClr val="lt1"/>
          </a:fontRef>
        </p:style>
        <p:txBody>
          <a:bodyPr wrap="square" rtlCol="0" anchor="ctr">
            <a:noAutofit/>
          </a:bodyPr>
          <a:lstStyle/>
          <a:p>
            <a:pPr algn="ctr" defTabSz="457200" fontAlgn="auto">
              <a:spcBef>
                <a:spcPts val="0"/>
              </a:spcBef>
              <a:spcAft>
                <a:spcPts val="0"/>
              </a:spcAft>
            </a:pPr>
            <a:r>
              <a:rPr lang="en-AU" sz="1200" dirty="0">
                <a:solidFill>
                  <a:prstClr val="white"/>
                </a:solidFill>
              </a:rPr>
              <a:t>Access to schools/childcare</a:t>
            </a:r>
          </a:p>
        </p:txBody>
      </p:sp>
      <p:sp>
        <p:nvSpPr>
          <p:cNvPr id="45" name="Rounded Rectangle 19">
            <a:extLst/>
          </p:cNvPr>
          <p:cNvSpPr/>
          <p:nvPr/>
        </p:nvSpPr>
        <p:spPr>
          <a:xfrm>
            <a:off x="2128143" y="1977265"/>
            <a:ext cx="1395692" cy="613006"/>
          </a:xfrm>
          <a:prstGeom prst="roundRect">
            <a:avLst/>
          </a:prstGeom>
        </p:spPr>
        <p:style>
          <a:lnRef idx="0">
            <a:schemeClr val="accent1"/>
          </a:lnRef>
          <a:fillRef idx="3">
            <a:schemeClr val="accent1"/>
          </a:fillRef>
          <a:effectRef idx="3">
            <a:schemeClr val="accent1"/>
          </a:effectRef>
          <a:fontRef idx="minor">
            <a:schemeClr val="lt1"/>
          </a:fontRef>
        </p:style>
        <p:txBody>
          <a:bodyPr wrap="square" rtlCol="0" anchor="ctr">
            <a:noAutofit/>
          </a:bodyPr>
          <a:lstStyle/>
          <a:p>
            <a:pPr algn="ctr" defTabSz="457200" fontAlgn="auto">
              <a:spcBef>
                <a:spcPts val="0"/>
              </a:spcBef>
              <a:spcAft>
                <a:spcPts val="0"/>
              </a:spcAft>
            </a:pPr>
            <a:r>
              <a:rPr lang="en-AU" sz="1200" dirty="0">
                <a:solidFill>
                  <a:prstClr val="white"/>
                </a:solidFill>
              </a:rPr>
              <a:t>Access to parks and green space</a:t>
            </a:r>
          </a:p>
        </p:txBody>
      </p:sp>
      <p:sp>
        <p:nvSpPr>
          <p:cNvPr id="49" name="Rounded Rectangle 19">
            <a:extLst/>
          </p:cNvPr>
          <p:cNvSpPr/>
          <p:nvPr/>
        </p:nvSpPr>
        <p:spPr>
          <a:xfrm>
            <a:off x="3968720" y="2633370"/>
            <a:ext cx="1395692" cy="526124"/>
          </a:xfrm>
          <a:prstGeom prst="roundRect">
            <a:avLst/>
          </a:prstGeom>
        </p:spPr>
        <p:style>
          <a:lnRef idx="0">
            <a:schemeClr val="accent1"/>
          </a:lnRef>
          <a:fillRef idx="3">
            <a:schemeClr val="accent1"/>
          </a:fillRef>
          <a:effectRef idx="3">
            <a:schemeClr val="accent1"/>
          </a:effectRef>
          <a:fontRef idx="minor">
            <a:schemeClr val="lt1"/>
          </a:fontRef>
        </p:style>
        <p:txBody>
          <a:bodyPr wrap="square" rtlCol="0" anchor="ctr">
            <a:noAutofit/>
          </a:bodyPr>
          <a:lstStyle/>
          <a:p>
            <a:pPr algn="ctr" defTabSz="457200" fontAlgn="auto">
              <a:spcBef>
                <a:spcPts val="0"/>
              </a:spcBef>
              <a:spcAft>
                <a:spcPts val="0"/>
              </a:spcAft>
            </a:pPr>
            <a:r>
              <a:rPr lang="en-AU" sz="1200" dirty="0">
                <a:solidFill>
                  <a:prstClr val="white"/>
                </a:solidFill>
              </a:rPr>
              <a:t>Perception of safety</a:t>
            </a:r>
          </a:p>
        </p:txBody>
      </p:sp>
      <p:sp>
        <p:nvSpPr>
          <p:cNvPr id="53" name="Rounded Rectangle 19">
            <a:extLst/>
          </p:cNvPr>
          <p:cNvSpPr/>
          <p:nvPr/>
        </p:nvSpPr>
        <p:spPr>
          <a:xfrm>
            <a:off x="5840445" y="1996412"/>
            <a:ext cx="1395692" cy="540000"/>
          </a:xfrm>
          <a:prstGeom prst="roundRect">
            <a:avLst/>
          </a:prstGeom>
        </p:spPr>
        <p:style>
          <a:lnRef idx="0">
            <a:schemeClr val="accent1"/>
          </a:lnRef>
          <a:fillRef idx="3">
            <a:schemeClr val="accent1"/>
          </a:fillRef>
          <a:effectRef idx="3">
            <a:schemeClr val="accent1"/>
          </a:effectRef>
          <a:fontRef idx="minor">
            <a:schemeClr val="lt1"/>
          </a:fontRef>
        </p:style>
        <p:txBody>
          <a:bodyPr wrap="square" rtlCol="0" anchor="ctr">
            <a:noAutofit/>
          </a:bodyPr>
          <a:lstStyle/>
          <a:p>
            <a:pPr algn="ctr" defTabSz="457200" fontAlgn="auto">
              <a:spcBef>
                <a:spcPts val="0"/>
              </a:spcBef>
              <a:spcAft>
                <a:spcPts val="0"/>
              </a:spcAft>
            </a:pPr>
            <a:r>
              <a:rPr lang="en-AU" sz="1100" dirty="0">
                <a:solidFill>
                  <a:prstClr val="white"/>
                </a:solidFill>
              </a:rPr>
              <a:t>Mental and physical health</a:t>
            </a:r>
          </a:p>
        </p:txBody>
      </p:sp>
      <p:sp>
        <p:nvSpPr>
          <p:cNvPr id="54" name="Rounded Rectangle 19">
            <a:extLst/>
          </p:cNvPr>
          <p:cNvSpPr/>
          <p:nvPr/>
        </p:nvSpPr>
        <p:spPr>
          <a:xfrm>
            <a:off x="5840445" y="3359864"/>
            <a:ext cx="1395692" cy="540000"/>
          </a:xfrm>
          <a:prstGeom prst="roundRect">
            <a:avLst/>
          </a:prstGeom>
        </p:spPr>
        <p:style>
          <a:lnRef idx="0">
            <a:schemeClr val="accent1"/>
          </a:lnRef>
          <a:fillRef idx="3">
            <a:schemeClr val="accent1"/>
          </a:fillRef>
          <a:effectRef idx="3">
            <a:schemeClr val="accent1"/>
          </a:effectRef>
          <a:fontRef idx="minor">
            <a:schemeClr val="lt1"/>
          </a:fontRef>
        </p:style>
        <p:txBody>
          <a:bodyPr wrap="square" rtlCol="0" anchor="ctr">
            <a:noAutofit/>
          </a:bodyPr>
          <a:lstStyle/>
          <a:p>
            <a:pPr algn="ctr" defTabSz="457200" fontAlgn="auto">
              <a:spcBef>
                <a:spcPts val="0"/>
              </a:spcBef>
              <a:spcAft>
                <a:spcPts val="0"/>
              </a:spcAft>
            </a:pPr>
            <a:r>
              <a:rPr lang="en-AU" sz="1100" dirty="0">
                <a:solidFill>
                  <a:prstClr val="white"/>
                </a:solidFill>
              </a:rPr>
              <a:t>Sleep disturbance</a:t>
            </a:r>
          </a:p>
        </p:txBody>
      </p:sp>
      <p:sp>
        <p:nvSpPr>
          <p:cNvPr id="55" name="Rounded Rectangle 19">
            <a:extLst/>
          </p:cNvPr>
          <p:cNvSpPr/>
          <p:nvPr/>
        </p:nvSpPr>
        <p:spPr>
          <a:xfrm>
            <a:off x="5840445" y="4041590"/>
            <a:ext cx="1395692" cy="540000"/>
          </a:xfrm>
          <a:prstGeom prst="roundRect">
            <a:avLst/>
          </a:prstGeom>
        </p:spPr>
        <p:style>
          <a:lnRef idx="0">
            <a:schemeClr val="accent1"/>
          </a:lnRef>
          <a:fillRef idx="3">
            <a:schemeClr val="accent1"/>
          </a:fillRef>
          <a:effectRef idx="3">
            <a:schemeClr val="accent1"/>
          </a:effectRef>
          <a:fontRef idx="minor">
            <a:schemeClr val="lt1"/>
          </a:fontRef>
        </p:style>
        <p:txBody>
          <a:bodyPr wrap="square" rtlCol="0" anchor="ctr">
            <a:noAutofit/>
          </a:bodyPr>
          <a:lstStyle/>
          <a:p>
            <a:pPr algn="ctr" defTabSz="457200" fontAlgn="auto">
              <a:spcBef>
                <a:spcPts val="0"/>
              </a:spcBef>
              <a:spcAft>
                <a:spcPts val="0"/>
              </a:spcAft>
            </a:pPr>
            <a:r>
              <a:rPr lang="en-AU" sz="1100" dirty="0">
                <a:solidFill>
                  <a:prstClr val="white"/>
                </a:solidFill>
              </a:rPr>
              <a:t>Traffic injuries </a:t>
            </a:r>
          </a:p>
        </p:txBody>
      </p:sp>
      <p:sp>
        <p:nvSpPr>
          <p:cNvPr id="25" name="Rounded Rectangle 19">
            <a:extLst/>
          </p:cNvPr>
          <p:cNvSpPr/>
          <p:nvPr/>
        </p:nvSpPr>
        <p:spPr>
          <a:xfrm>
            <a:off x="113598" y="3875288"/>
            <a:ext cx="1688123" cy="876300"/>
          </a:xfrm>
          <a:prstGeom prst="roundRect">
            <a:avLst/>
          </a:prstGeom>
        </p:spPr>
        <p:style>
          <a:lnRef idx="0">
            <a:schemeClr val="accent6"/>
          </a:lnRef>
          <a:fillRef idx="3">
            <a:schemeClr val="accent6"/>
          </a:fillRef>
          <a:effectRef idx="3">
            <a:schemeClr val="accent6"/>
          </a:effectRef>
          <a:fontRef idx="minor">
            <a:schemeClr val="lt1"/>
          </a:fontRef>
        </p:style>
        <p:txBody>
          <a:bodyPr wrap="square" rtlCol="0" anchor="ctr">
            <a:noAutofit/>
          </a:bodyPr>
          <a:lstStyle/>
          <a:p>
            <a:pPr algn="ctr" defTabSz="457200" fontAlgn="auto">
              <a:spcBef>
                <a:spcPts val="0"/>
              </a:spcBef>
              <a:spcAft>
                <a:spcPts val="0"/>
              </a:spcAft>
            </a:pPr>
            <a:r>
              <a:rPr lang="en-AU" sz="1200" dirty="0">
                <a:solidFill>
                  <a:srgbClr val="FFFFFF"/>
                </a:solidFill>
                <a:ea typeface="Times New Roman" panose="02020603050405020304" pitchFamily="18" charset="0"/>
                <a:cs typeface="Times New Roman" panose="02020603050405020304" pitchFamily="18" charset="0"/>
              </a:rPr>
              <a:t>Child development </a:t>
            </a:r>
            <a:endParaRPr lang="en-AU" sz="1200" dirty="0">
              <a:solidFill>
                <a:prstClr val="white"/>
              </a:solidFill>
              <a:latin typeface="Times New Roman" panose="02020603050405020304" pitchFamily="18" charset="0"/>
              <a:ea typeface="Times New Roman" panose="02020603050405020304" pitchFamily="18" charset="0"/>
            </a:endParaRPr>
          </a:p>
        </p:txBody>
      </p:sp>
      <p:sp>
        <p:nvSpPr>
          <p:cNvPr id="26" name="Rounded Rectangle 19">
            <a:extLst/>
          </p:cNvPr>
          <p:cNvSpPr/>
          <p:nvPr/>
        </p:nvSpPr>
        <p:spPr>
          <a:xfrm>
            <a:off x="2128143" y="5405636"/>
            <a:ext cx="1395692" cy="540000"/>
          </a:xfrm>
          <a:prstGeom prst="roundRect">
            <a:avLst/>
          </a:prstGeom>
        </p:spPr>
        <p:style>
          <a:lnRef idx="0">
            <a:schemeClr val="accent1"/>
          </a:lnRef>
          <a:fillRef idx="3">
            <a:schemeClr val="accent1"/>
          </a:fillRef>
          <a:effectRef idx="3">
            <a:schemeClr val="accent1"/>
          </a:effectRef>
          <a:fontRef idx="minor">
            <a:schemeClr val="lt1"/>
          </a:fontRef>
        </p:style>
        <p:txBody>
          <a:bodyPr wrap="square" rtlCol="0" anchor="ctr">
            <a:noAutofit/>
          </a:bodyPr>
          <a:lstStyle/>
          <a:p>
            <a:pPr algn="ctr" defTabSz="457200" fontAlgn="auto">
              <a:spcBef>
                <a:spcPts val="0"/>
              </a:spcBef>
              <a:spcAft>
                <a:spcPts val="0"/>
              </a:spcAft>
            </a:pPr>
            <a:r>
              <a:rPr lang="en-AU" sz="1200" dirty="0">
                <a:solidFill>
                  <a:prstClr val="white"/>
                </a:solidFill>
              </a:rPr>
              <a:t>Poor quality housing</a:t>
            </a:r>
          </a:p>
        </p:txBody>
      </p:sp>
      <p:sp>
        <p:nvSpPr>
          <p:cNvPr id="27" name="Rounded Rectangle 19">
            <a:extLst/>
          </p:cNvPr>
          <p:cNvSpPr/>
          <p:nvPr/>
        </p:nvSpPr>
        <p:spPr>
          <a:xfrm>
            <a:off x="2128143" y="6076711"/>
            <a:ext cx="1395692" cy="540000"/>
          </a:xfrm>
          <a:prstGeom prst="roundRect">
            <a:avLst/>
          </a:prstGeom>
        </p:spPr>
        <p:style>
          <a:lnRef idx="0">
            <a:schemeClr val="accent1"/>
          </a:lnRef>
          <a:fillRef idx="3">
            <a:schemeClr val="accent1"/>
          </a:fillRef>
          <a:effectRef idx="3">
            <a:schemeClr val="accent1"/>
          </a:effectRef>
          <a:fontRef idx="minor">
            <a:schemeClr val="lt1"/>
          </a:fontRef>
        </p:style>
        <p:txBody>
          <a:bodyPr wrap="square" rtlCol="0" anchor="ctr">
            <a:noAutofit/>
          </a:bodyPr>
          <a:lstStyle/>
          <a:p>
            <a:pPr algn="ctr" defTabSz="457200" fontAlgn="auto">
              <a:spcBef>
                <a:spcPts val="0"/>
              </a:spcBef>
              <a:spcAft>
                <a:spcPts val="0"/>
              </a:spcAft>
            </a:pPr>
            <a:r>
              <a:rPr lang="en-AU" sz="1200" dirty="0">
                <a:solidFill>
                  <a:prstClr val="white"/>
                </a:solidFill>
              </a:rPr>
              <a:t>Living vertically</a:t>
            </a:r>
          </a:p>
        </p:txBody>
      </p:sp>
      <p:sp>
        <p:nvSpPr>
          <p:cNvPr id="28" name="Rounded Rectangle 19">
            <a:extLst/>
          </p:cNvPr>
          <p:cNvSpPr/>
          <p:nvPr/>
        </p:nvSpPr>
        <p:spPr>
          <a:xfrm>
            <a:off x="3977068" y="6084347"/>
            <a:ext cx="1395692" cy="540000"/>
          </a:xfrm>
          <a:prstGeom prst="roundRect">
            <a:avLst/>
          </a:prstGeom>
        </p:spPr>
        <p:style>
          <a:lnRef idx="0">
            <a:schemeClr val="accent1"/>
          </a:lnRef>
          <a:fillRef idx="3">
            <a:schemeClr val="accent1"/>
          </a:fillRef>
          <a:effectRef idx="3">
            <a:schemeClr val="accent1"/>
          </a:effectRef>
          <a:fontRef idx="minor">
            <a:schemeClr val="lt1"/>
          </a:fontRef>
        </p:style>
        <p:txBody>
          <a:bodyPr wrap="square" rtlCol="0" anchor="ctr">
            <a:noAutofit/>
          </a:bodyPr>
          <a:lstStyle/>
          <a:p>
            <a:pPr algn="ctr" defTabSz="457200" fontAlgn="auto">
              <a:spcBef>
                <a:spcPts val="0"/>
              </a:spcBef>
              <a:spcAft>
                <a:spcPts val="0"/>
              </a:spcAft>
            </a:pPr>
            <a:r>
              <a:rPr lang="en-AU" sz="1100" dirty="0">
                <a:solidFill>
                  <a:prstClr val="white"/>
                </a:solidFill>
              </a:rPr>
              <a:t>Family dysfunction</a:t>
            </a:r>
          </a:p>
        </p:txBody>
      </p:sp>
      <p:sp>
        <p:nvSpPr>
          <p:cNvPr id="29" name="Rounded Rectangle 19">
            <a:extLst/>
          </p:cNvPr>
          <p:cNvSpPr/>
          <p:nvPr/>
        </p:nvSpPr>
        <p:spPr>
          <a:xfrm>
            <a:off x="7564793" y="4183316"/>
            <a:ext cx="1395692" cy="540000"/>
          </a:xfrm>
          <a:prstGeom prst="roundRect">
            <a:avLst/>
          </a:prstGeom>
        </p:spPr>
        <p:style>
          <a:lnRef idx="0">
            <a:schemeClr val="accent1"/>
          </a:lnRef>
          <a:fillRef idx="3">
            <a:schemeClr val="accent1"/>
          </a:fillRef>
          <a:effectRef idx="3">
            <a:schemeClr val="accent1"/>
          </a:effectRef>
          <a:fontRef idx="minor">
            <a:schemeClr val="lt1"/>
          </a:fontRef>
        </p:style>
        <p:txBody>
          <a:bodyPr wrap="square" rtlCol="0" anchor="ctr">
            <a:noAutofit/>
          </a:bodyPr>
          <a:lstStyle/>
          <a:p>
            <a:pPr algn="ctr" defTabSz="457200" fontAlgn="auto">
              <a:spcBef>
                <a:spcPts val="0"/>
              </a:spcBef>
              <a:spcAft>
                <a:spcPts val="0"/>
              </a:spcAft>
            </a:pPr>
            <a:r>
              <a:rPr lang="en-AU" sz="1100" dirty="0">
                <a:solidFill>
                  <a:prstClr val="white"/>
                </a:solidFill>
              </a:rPr>
              <a:t>Education outcomes</a:t>
            </a:r>
          </a:p>
        </p:txBody>
      </p:sp>
      <p:sp>
        <p:nvSpPr>
          <p:cNvPr id="30" name="Rounded Rectangle 19">
            <a:extLst/>
          </p:cNvPr>
          <p:cNvSpPr/>
          <p:nvPr/>
        </p:nvSpPr>
        <p:spPr>
          <a:xfrm>
            <a:off x="5840445" y="6086771"/>
            <a:ext cx="1395692" cy="540000"/>
          </a:xfrm>
          <a:prstGeom prst="roundRect">
            <a:avLst/>
          </a:prstGeom>
        </p:spPr>
        <p:style>
          <a:lnRef idx="0">
            <a:schemeClr val="accent1"/>
          </a:lnRef>
          <a:fillRef idx="3">
            <a:schemeClr val="accent1"/>
          </a:fillRef>
          <a:effectRef idx="3">
            <a:schemeClr val="accent1"/>
          </a:effectRef>
          <a:fontRef idx="minor">
            <a:schemeClr val="lt1"/>
          </a:fontRef>
        </p:style>
        <p:txBody>
          <a:bodyPr wrap="square" rtlCol="0" anchor="ctr">
            <a:noAutofit/>
          </a:bodyPr>
          <a:lstStyle/>
          <a:p>
            <a:pPr algn="ctr" defTabSz="457200" fontAlgn="auto">
              <a:spcBef>
                <a:spcPts val="0"/>
              </a:spcBef>
              <a:spcAft>
                <a:spcPts val="0"/>
              </a:spcAft>
            </a:pPr>
            <a:r>
              <a:rPr lang="en-AU" sz="1200" dirty="0">
                <a:solidFill>
                  <a:prstClr val="white"/>
                </a:solidFill>
              </a:rPr>
              <a:t>Behavioural problems</a:t>
            </a:r>
          </a:p>
        </p:txBody>
      </p:sp>
      <p:sp>
        <p:nvSpPr>
          <p:cNvPr id="31" name="Rounded Rectangle 19">
            <a:extLst/>
          </p:cNvPr>
          <p:cNvSpPr/>
          <p:nvPr/>
        </p:nvSpPr>
        <p:spPr>
          <a:xfrm>
            <a:off x="5840445" y="4723316"/>
            <a:ext cx="1395692" cy="540000"/>
          </a:xfrm>
          <a:prstGeom prst="roundRect">
            <a:avLst/>
          </a:prstGeom>
        </p:spPr>
        <p:style>
          <a:lnRef idx="0">
            <a:schemeClr val="accent1"/>
          </a:lnRef>
          <a:fillRef idx="3">
            <a:schemeClr val="accent1"/>
          </a:fillRef>
          <a:effectRef idx="3">
            <a:schemeClr val="accent1"/>
          </a:effectRef>
          <a:fontRef idx="minor">
            <a:schemeClr val="lt1"/>
          </a:fontRef>
        </p:style>
        <p:txBody>
          <a:bodyPr wrap="square" rtlCol="0" anchor="ctr">
            <a:noAutofit/>
          </a:bodyPr>
          <a:lstStyle/>
          <a:p>
            <a:pPr algn="ctr" defTabSz="457200" fontAlgn="auto">
              <a:spcBef>
                <a:spcPts val="0"/>
              </a:spcBef>
              <a:spcAft>
                <a:spcPts val="0"/>
              </a:spcAft>
            </a:pPr>
            <a:r>
              <a:rPr lang="en-AU" sz="1200" dirty="0">
                <a:solidFill>
                  <a:prstClr val="white"/>
                </a:solidFill>
              </a:rPr>
              <a:t>Parental stress</a:t>
            </a:r>
          </a:p>
        </p:txBody>
      </p:sp>
    </p:spTree>
    <p:extLst>
      <p:ext uri="{BB962C8B-B14F-4D97-AF65-F5344CB8AC3E}">
        <p14:creationId xmlns:p14="http://schemas.microsoft.com/office/powerpoint/2010/main" val="421729487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13" y="433388"/>
            <a:ext cx="8208962" cy="461665"/>
          </a:xfrm>
        </p:spPr>
        <p:txBody>
          <a:bodyPr/>
          <a:lstStyle/>
          <a:p>
            <a:r>
              <a:rPr lang="en-AU" dirty="0" smtClean="0"/>
              <a:t>External environmental risks for Green </a:t>
            </a:r>
            <a:r>
              <a:rPr lang="en-AU" dirty="0" err="1" smtClean="0"/>
              <a:t>Sq</a:t>
            </a:r>
            <a:endParaRPr lang="en-AU" dirty="0"/>
          </a:p>
        </p:txBody>
      </p:sp>
      <p:sp>
        <p:nvSpPr>
          <p:cNvPr id="3" name="Text Placeholder 2"/>
          <p:cNvSpPr>
            <a:spLocks noGrp="1"/>
          </p:cNvSpPr>
          <p:nvPr>
            <p:ph type="body" idx="10"/>
          </p:nvPr>
        </p:nvSpPr>
        <p:spPr>
          <a:xfrm>
            <a:off x="468313" y="1227137"/>
            <a:ext cx="8424167" cy="4606925"/>
          </a:xfrm>
        </p:spPr>
        <p:txBody>
          <a:bodyPr/>
          <a:lstStyle/>
          <a:p>
            <a:pPr marL="457200" indent="-457200">
              <a:buAutoNum type="arabicPeriod"/>
            </a:pPr>
            <a:r>
              <a:rPr lang="en-AU" sz="2000" dirty="0" smtClean="0"/>
              <a:t>Limited </a:t>
            </a:r>
            <a:r>
              <a:rPr lang="en-AU" sz="2000" dirty="0"/>
              <a:t>opportunities for physical </a:t>
            </a:r>
            <a:r>
              <a:rPr lang="en-AU" sz="2000" dirty="0" smtClean="0"/>
              <a:t>activity and access to open and </a:t>
            </a:r>
            <a:r>
              <a:rPr lang="en-AU" sz="2000" b="1" dirty="0" smtClean="0"/>
              <a:t>easily supervised space</a:t>
            </a:r>
            <a:endParaRPr lang="en-AU" sz="2000" b="1" dirty="0"/>
          </a:p>
          <a:p>
            <a:pPr marL="457200" indent="-457200">
              <a:buAutoNum type="arabicPeriod"/>
            </a:pPr>
            <a:r>
              <a:rPr lang="en-AU" sz="2000" dirty="0" smtClean="0"/>
              <a:t>Exposure </a:t>
            </a:r>
            <a:r>
              <a:rPr lang="en-AU" sz="2000" dirty="0"/>
              <a:t>to </a:t>
            </a:r>
            <a:r>
              <a:rPr lang="en-AU" sz="2000" dirty="0" smtClean="0"/>
              <a:t>major arterial roads limiting walkability for primary aged children and exposing children to air pollution and injury via traffic accidents</a:t>
            </a:r>
            <a:endParaRPr lang="en-AU" sz="2000" dirty="0"/>
          </a:p>
          <a:p>
            <a:pPr marL="457200" indent="-457200">
              <a:buFont typeface="+mj-lt"/>
              <a:buAutoNum type="arabicPeriod"/>
            </a:pPr>
            <a:r>
              <a:rPr lang="en-AU" sz="2000" dirty="0" smtClean="0"/>
              <a:t>No primary schools in the local area (within a 1km radius of the Green Square town centre), although five identified as needed in the Draft Infrastructure Strategy and Plan </a:t>
            </a:r>
            <a:endParaRPr lang="en-AU" sz="2000" dirty="0"/>
          </a:p>
          <a:p>
            <a:pPr marL="457200" indent="-457200">
              <a:buFont typeface="+mj-lt"/>
              <a:buAutoNum type="arabicPeriod"/>
            </a:pPr>
            <a:r>
              <a:rPr lang="en-AU" sz="2000" dirty="0" smtClean="0"/>
              <a:t>Lag in developing infrastructure as population moves in: SLHD building new, innovative Health One as core health facility with pop up service in the interim.</a:t>
            </a:r>
          </a:p>
          <a:p>
            <a:r>
              <a:rPr lang="en-AU" dirty="0" smtClean="0"/>
              <a:t>	</a:t>
            </a:r>
            <a:endParaRPr lang="en-AU" dirty="0"/>
          </a:p>
        </p:txBody>
      </p:sp>
    </p:spTree>
    <p:extLst>
      <p:ext uri="{BB962C8B-B14F-4D97-AF65-F5344CB8AC3E}">
        <p14:creationId xmlns:p14="http://schemas.microsoft.com/office/powerpoint/2010/main" val="2368860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Internal environmental risks</a:t>
            </a:r>
            <a:endParaRPr lang="en-AU" dirty="0"/>
          </a:p>
        </p:txBody>
      </p:sp>
      <p:sp>
        <p:nvSpPr>
          <p:cNvPr id="3" name="Text Placeholder 2"/>
          <p:cNvSpPr>
            <a:spLocks noGrp="1"/>
          </p:cNvSpPr>
          <p:nvPr>
            <p:ph type="body" idx="10"/>
          </p:nvPr>
        </p:nvSpPr>
        <p:spPr>
          <a:xfrm>
            <a:off x="467544" y="1340768"/>
            <a:ext cx="8208962" cy="4606925"/>
          </a:xfrm>
        </p:spPr>
        <p:txBody>
          <a:bodyPr/>
          <a:lstStyle/>
          <a:p>
            <a:pPr>
              <a:spcAft>
                <a:spcPts val="1200"/>
              </a:spcAft>
              <a:buFont typeface="Arial" panose="020B0604020202020204" pitchFamily="34" charset="0"/>
              <a:buChar char="•"/>
            </a:pPr>
            <a:r>
              <a:rPr lang="en-AU" sz="2400" dirty="0"/>
              <a:t>High rise developments with insufficient space are not child friendly and can cause overcrowding, parental stress and limited development opportunities for children.  </a:t>
            </a:r>
          </a:p>
          <a:p>
            <a:pPr>
              <a:spcAft>
                <a:spcPts val="1200"/>
              </a:spcAft>
              <a:buFont typeface="Arial" panose="020B0604020202020204" pitchFamily="34" charset="0"/>
              <a:buChar char="•"/>
            </a:pPr>
            <a:r>
              <a:rPr lang="en-AU" sz="2400" dirty="0"/>
              <a:t>Children living in poorly designed and </a:t>
            </a:r>
            <a:r>
              <a:rPr lang="en-AU" sz="2400" b="1" dirty="0"/>
              <a:t>maintained</a:t>
            </a:r>
            <a:r>
              <a:rPr lang="en-AU" sz="2400" dirty="0"/>
              <a:t> housing are at increased risk of accidents (burns, falls) and weather extremes.  </a:t>
            </a:r>
          </a:p>
          <a:p>
            <a:pPr>
              <a:spcAft>
                <a:spcPts val="1200"/>
              </a:spcAft>
              <a:buFont typeface="Arial" panose="020B0604020202020204" pitchFamily="34" charset="0"/>
              <a:buChar char="•"/>
            </a:pPr>
            <a:r>
              <a:rPr lang="en-AU" sz="2400" dirty="0" smtClean="0"/>
              <a:t>Heat </a:t>
            </a:r>
            <a:r>
              <a:rPr lang="en-AU" sz="2400" dirty="0"/>
              <a:t>and heat island effects can lead to heat exhaustion – where children and the elderly are most at risk. </a:t>
            </a:r>
          </a:p>
        </p:txBody>
      </p:sp>
    </p:spTree>
    <p:extLst>
      <p:ext uri="{BB962C8B-B14F-4D97-AF65-F5344CB8AC3E}">
        <p14:creationId xmlns:p14="http://schemas.microsoft.com/office/powerpoint/2010/main" val="363955178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13" y="433388"/>
            <a:ext cx="8208962" cy="923330"/>
          </a:xfrm>
        </p:spPr>
        <p:txBody>
          <a:bodyPr/>
          <a:lstStyle/>
          <a:p>
            <a:r>
              <a:rPr lang="en-AU" dirty="0"/>
              <a:t>Differential impacts</a:t>
            </a:r>
            <a:br>
              <a:rPr lang="en-AU" dirty="0"/>
            </a:br>
            <a:endParaRPr lang="en-AU" dirty="0"/>
          </a:p>
        </p:txBody>
      </p:sp>
      <p:sp>
        <p:nvSpPr>
          <p:cNvPr id="3" name="Text Placeholder 2"/>
          <p:cNvSpPr>
            <a:spLocks noGrp="1"/>
          </p:cNvSpPr>
          <p:nvPr>
            <p:ph type="body" idx="10"/>
          </p:nvPr>
        </p:nvSpPr>
        <p:spPr/>
        <p:txBody>
          <a:bodyPr/>
          <a:lstStyle/>
          <a:p>
            <a:pPr>
              <a:buFont typeface="Arial" panose="020B0604020202020204" pitchFamily="34" charset="0"/>
              <a:buChar char="•"/>
            </a:pPr>
            <a:r>
              <a:rPr lang="en-AU" sz="2400" dirty="0" smtClean="0"/>
              <a:t>Those most at </a:t>
            </a:r>
            <a:r>
              <a:rPr lang="en-AU" sz="2400" dirty="0" smtClean="0"/>
              <a:t>risk of negative impacts include families</a:t>
            </a:r>
          </a:p>
          <a:p>
            <a:pPr lvl="2">
              <a:buFont typeface="Arial" panose="020B0604020202020204" pitchFamily="34" charset="0"/>
              <a:buChar char="•"/>
            </a:pPr>
            <a:r>
              <a:rPr lang="en-AU" sz="2400" dirty="0" smtClean="0"/>
              <a:t>under </a:t>
            </a:r>
            <a:r>
              <a:rPr lang="en-AU" sz="2400" dirty="0"/>
              <a:t>housing </a:t>
            </a:r>
            <a:r>
              <a:rPr lang="en-AU" sz="2400" dirty="0" smtClean="0"/>
              <a:t>stress </a:t>
            </a:r>
          </a:p>
          <a:p>
            <a:pPr lvl="2">
              <a:buFont typeface="Arial" panose="020B0604020202020204" pitchFamily="34" charset="0"/>
              <a:buChar char="•"/>
            </a:pPr>
            <a:r>
              <a:rPr lang="en-AU" sz="2400" dirty="0" smtClean="0"/>
              <a:t>with </a:t>
            </a:r>
            <a:r>
              <a:rPr lang="en-AU" sz="2400" dirty="0"/>
              <a:t>young children </a:t>
            </a:r>
            <a:endParaRPr lang="en-AU" sz="2400" dirty="0" smtClean="0"/>
          </a:p>
          <a:p>
            <a:pPr lvl="2">
              <a:buFont typeface="Arial" panose="020B0604020202020204" pitchFamily="34" charset="0"/>
              <a:buChar char="•"/>
            </a:pPr>
            <a:r>
              <a:rPr lang="en-AU" sz="2400" dirty="0"/>
              <a:t>w</a:t>
            </a:r>
            <a:r>
              <a:rPr lang="en-AU" sz="2400" dirty="0" smtClean="0"/>
              <a:t>ho are renting</a:t>
            </a:r>
            <a:endParaRPr lang="en-AU" sz="2400" dirty="0"/>
          </a:p>
          <a:p>
            <a:pPr lvl="2">
              <a:buFont typeface="Arial" panose="020B0604020202020204" pitchFamily="34" charset="0"/>
              <a:buChar char="•"/>
            </a:pPr>
            <a:r>
              <a:rPr lang="en-AU" sz="2400" dirty="0" smtClean="0"/>
              <a:t>with </a:t>
            </a:r>
            <a:r>
              <a:rPr lang="en-AU" sz="2400" dirty="0"/>
              <a:t>language </a:t>
            </a:r>
            <a:r>
              <a:rPr lang="en-AU" sz="2400" dirty="0" smtClean="0"/>
              <a:t>barriers</a:t>
            </a:r>
          </a:p>
          <a:p>
            <a:pPr lvl="2">
              <a:buFont typeface="Arial" panose="020B0604020202020204" pitchFamily="34" charset="0"/>
              <a:buChar char="•"/>
            </a:pPr>
            <a:r>
              <a:rPr lang="en-AU" sz="2400" dirty="0" smtClean="0"/>
              <a:t>with </a:t>
            </a:r>
            <a:r>
              <a:rPr lang="en-AU" sz="2400" dirty="0"/>
              <a:t>children with a </a:t>
            </a:r>
            <a:r>
              <a:rPr lang="en-AU" sz="2400" dirty="0" smtClean="0"/>
              <a:t>disability.</a:t>
            </a:r>
            <a:endParaRPr lang="en-AU" sz="2400" dirty="0"/>
          </a:p>
          <a:p>
            <a:endParaRPr lang="en-AU"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4937" y="4005064"/>
            <a:ext cx="6791325" cy="170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6382198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Draft r</a:t>
            </a:r>
            <a:r>
              <a:rPr lang="en-AU" dirty="0" smtClean="0"/>
              <a:t>ecommendations </a:t>
            </a:r>
            <a:r>
              <a:rPr lang="en-AU" dirty="0" smtClean="0"/>
              <a:t>– child health</a:t>
            </a:r>
            <a:endParaRPr lang="en-AU" dirty="0"/>
          </a:p>
        </p:txBody>
      </p:sp>
      <p:sp>
        <p:nvSpPr>
          <p:cNvPr id="3" name="Text Placeholder 2"/>
          <p:cNvSpPr>
            <a:spLocks noGrp="1"/>
          </p:cNvSpPr>
          <p:nvPr>
            <p:ph type="body" idx="10"/>
          </p:nvPr>
        </p:nvSpPr>
        <p:spPr/>
        <p:txBody>
          <a:bodyPr/>
          <a:lstStyle/>
          <a:p>
            <a:r>
              <a:rPr lang="en-AU" sz="2000" dirty="0"/>
              <a:t>•	</a:t>
            </a:r>
            <a:r>
              <a:rPr lang="en-AU" sz="1800" dirty="0"/>
              <a:t>Advocate for a local school to be built within 1km of Green Square town </a:t>
            </a:r>
            <a:r>
              <a:rPr lang="en-AU" sz="1800" dirty="0" smtClean="0"/>
              <a:t>centre</a:t>
            </a:r>
          </a:p>
          <a:p>
            <a:pPr>
              <a:buFont typeface="Arial" panose="020B0604020202020204" pitchFamily="34" charset="0"/>
              <a:buChar char="•"/>
            </a:pPr>
            <a:r>
              <a:rPr lang="en-AU" sz="1800" dirty="0"/>
              <a:t>In line with Premier’s </a:t>
            </a:r>
            <a:r>
              <a:rPr lang="en-AU" sz="1800" dirty="0" smtClean="0"/>
              <a:t>priority </a:t>
            </a:r>
            <a:r>
              <a:rPr lang="en-AU" sz="1800" dirty="0"/>
              <a:t>to reduce childhood obesity children should be encouraged and be able to walk to school or provide safe drop up and pick up areas for over 1,000 children.</a:t>
            </a:r>
          </a:p>
          <a:p>
            <a:r>
              <a:rPr lang="en-AU" sz="1800" dirty="0"/>
              <a:t>•	Examine the opportunities for local child care and preschools in Green </a:t>
            </a:r>
            <a:r>
              <a:rPr lang="en-AU" sz="1800" dirty="0" smtClean="0"/>
              <a:t>Square that include </a:t>
            </a:r>
            <a:r>
              <a:rPr lang="en-AU" sz="1800" dirty="0"/>
              <a:t>multi lingual programs or speakers</a:t>
            </a:r>
          </a:p>
          <a:p>
            <a:r>
              <a:rPr lang="en-AU" sz="1800" dirty="0"/>
              <a:t>•	As </a:t>
            </a:r>
            <a:r>
              <a:rPr lang="en-AU" sz="1800" dirty="0" smtClean="0"/>
              <a:t>well </a:t>
            </a:r>
            <a:r>
              <a:rPr lang="en-AU" sz="1800" dirty="0" smtClean="0"/>
              <a:t>age-appropriate </a:t>
            </a:r>
            <a:r>
              <a:rPr lang="en-AU" sz="1800" dirty="0"/>
              <a:t>play grounds a number of Wild places should be provided where children can explore and build their own spaces in the natural </a:t>
            </a:r>
            <a:r>
              <a:rPr lang="en-AU" sz="1800" dirty="0" smtClean="0"/>
              <a:t>environment </a:t>
            </a:r>
          </a:p>
          <a:p>
            <a:pPr>
              <a:buFont typeface="Arial" panose="020B0604020202020204" pitchFamily="34" charset="0"/>
              <a:buChar char="•"/>
            </a:pPr>
            <a:r>
              <a:rPr lang="en-AU" sz="1800" dirty="0" smtClean="0"/>
              <a:t>Health </a:t>
            </a:r>
            <a:r>
              <a:rPr lang="en-AU" sz="1800" dirty="0"/>
              <a:t>to consider how to deliver health services differently – how to provide home visits for new mother when it is difficult to park and access buildings</a:t>
            </a:r>
          </a:p>
          <a:p>
            <a:r>
              <a:rPr lang="en-AU" sz="1800" dirty="0"/>
              <a:t>•	Support high quality GPs with experience in child health to practice within Green Square and that cater to diverse language groups, especially Mandarin.</a:t>
            </a:r>
          </a:p>
          <a:p>
            <a:endParaRPr lang="en-AU" dirty="0"/>
          </a:p>
        </p:txBody>
      </p:sp>
    </p:spTree>
    <p:extLst>
      <p:ext uri="{BB962C8B-B14F-4D97-AF65-F5344CB8AC3E}">
        <p14:creationId xmlns:p14="http://schemas.microsoft.com/office/powerpoint/2010/main" val="306153152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Science and art of an HIA</a:t>
            </a:r>
            <a:endParaRPr lang="en-AU" dirty="0"/>
          </a:p>
        </p:txBody>
      </p:sp>
      <p:sp>
        <p:nvSpPr>
          <p:cNvPr id="3" name="Text Placeholder 2"/>
          <p:cNvSpPr>
            <a:spLocks noGrp="1"/>
          </p:cNvSpPr>
          <p:nvPr>
            <p:ph type="body" idx="10"/>
          </p:nvPr>
        </p:nvSpPr>
        <p:spPr/>
        <p:txBody>
          <a:bodyPr/>
          <a:lstStyle/>
          <a:p>
            <a:pPr>
              <a:buFont typeface="Arial" panose="020B0604020202020204" pitchFamily="34" charset="0"/>
              <a:buChar char="•"/>
            </a:pPr>
            <a:r>
              <a:rPr lang="en-AU" sz="2400" dirty="0" smtClean="0"/>
              <a:t>The focus of the HIA is not on the entire Green Square development it is on the Draft Infrastructure Strategy and Plan</a:t>
            </a:r>
          </a:p>
          <a:p>
            <a:pPr>
              <a:buFont typeface="Arial" panose="020B0604020202020204" pitchFamily="34" charset="0"/>
              <a:buChar char="•"/>
            </a:pPr>
            <a:r>
              <a:rPr lang="en-AU" sz="2400" dirty="0" smtClean="0"/>
              <a:t>HIAs are a step-wise process that enables us to integrate evidence to identify the likely health impacts of a plan in a timely way</a:t>
            </a:r>
          </a:p>
          <a:p>
            <a:pPr>
              <a:buFont typeface="Arial" panose="020B0604020202020204" pitchFamily="34" charset="0"/>
              <a:buChar char="•"/>
            </a:pPr>
            <a:r>
              <a:rPr lang="en-AU" sz="2400" dirty="0" smtClean="0"/>
              <a:t>However multiple government agencies have responsibility for implementing the recommendations such as placement of major arterial roads and the location of primary schools.</a:t>
            </a:r>
          </a:p>
          <a:p>
            <a:pPr>
              <a:buFont typeface="Arial" panose="020B0604020202020204" pitchFamily="34" charset="0"/>
              <a:buChar char="•"/>
            </a:pPr>
            <a:r>
              <a:rPr lang="en-AU" sz="2400" dirty="0" smtClean="0"/>
              <a:t>This is where the art of implementation, partnership and advocacy come into play.</a:t>
            </a:r>
            <a:endParaRPr lang="en-AU" sz="2400" dirty="0"/>
          </a:p>
        </p:txBody>
      </p:sp>
    </p:spTree>
    <p:extLst>
      <p:ext uri="{BB962C8B-B14F-4D97-AF65-F5344CB8AC3E}">
        <p14:creationId xmlns:p14="http://schemas.microsoft.com/office/powerpoint/2010/main" val="2232908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2204864"/>
            <a:ext cx="8208962" cy="1384995"/>
          </a:xfrm>
        </p:spPr>
        <p:txBody>
          <a:bodyPr/>
          <a:lstStyle/>
          <a:p>
            <a:r>
              <a:rPr lang="en-AU" dirty="0" smtClean="0"/>
              <a:t>How </a:t>
            </a:r>
            <a:r>
              <a:rPr lang="en-AU" dirty="0"/>
              <a:t>the HIA adds value to the City of Sydney’s roles and responsibilities and the development of Green Square</a:t>
            </a:r>
          </a:p>
        </p:txBody>
      </p:sp>
    </p:spTree>
    <p:extLst>
      <p:ext uri="{BB962C8B-B14F-4D97-AF65-F5344CB8AC3E}">
        <p14:creationId xmlns:p14="http://schemas.microsoft.com/office/powerpoint/2010/main" val="294537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Overview</a:t>
            </a:r>
            <a:endParaRPr lang="en-AU" dirty="0"/>
          </a:p>
        </p:txBody>
      </p:sp>
      <p:sp>
        <p:nvSpPr>
          <p:cNvPr id="3" name="Text Placeholder 2"/>
          <p:cNvSpPr>
            <a:spLocks noGrp="1"/>
          </p:cNvSpPr>
          <p:nvPr>
            <p:ph type="body" idx="10"/>
          </p:nvPr>
        </p:nvSpPr>
        <p:spPr/>
        <p:txBody>
          <a:bodyPr/>
          <a:lstStyle/>
          <a:p>
            <a:pPr>
              <a:buFont typeface="Arial" panose="020B0604020202020204" pitchFamily="34" charset="0"/>
              <a:buChar char="•"/>
            </a:pPr>
            <a:r>
              <a:rPr lang="en-AU" sz="2000" dirty="0" smtClean="0"/>
              <a:t>What is the Green Square development?</a:t>
            </a:r>
          </a:p>
          <a:p>
            <a:pPr>
              <a:buFont typeface="Arial" panose="020B0604020202020204" pitchFamily="34" charset="0"/>
              <a:buChar char="•"/>
            </a:pPr>
            <a:r>
              <a:rPr lang="en-AU" sz="2000" dirty="0" smtClean="0"/>
              <a:t>What is the role of the City of Sydney in the development and what is the role of other government agencies?</a:t>
            </a:r>
          </a:p>
          <a:p>
            <a:pPr>
              <a:buFont typeface="Arial" panose="020B0604020202020204" pitchFamily="34" charset="0"/>
              <a:buChar char="•"/>
            </a:pPr>
            <a:r>
              <a:rPr lang="en-AU" sz="2000" dirty="0"/>
              <a:t>Describe the governance and methods for the conducting the Green Square HIA</a:t>
            </a:r>
          </a:p>
          <a:p>
            <a:pPr>
              <a:buFont typeface="Arial" panose="020B0604020202020204" pitchFamily="34" charset="0"/>
              <a:buChar char="•"/>
            </a:pPr>
            <a:r>
              <a:rPr lang="en-AU" sz="2000" dirty="0" smtClean="0"/>
              <a:t>What are the likely health impacts of the development on child health?</a:t>
            </a:r>
          </a:p>
          <a:p>
            <a:pPr>
              <a:buFont typeface="Arial" panose="020B0604020202020204" pitchFamily="34" charset="0"/>
              <a:buChar char="•"/>
            </a:pPr>
            <a:r>
              <a:rPr lang="en-AU" sz="2000" dirty="0" smtClean="0"/>
              <a:t>How </a:t>
            </a:r>
            <a:r>
              <a:rPr lang="en-AU" sz="2000" dirty="0"/>
              <a:t>the HIA adds value to the City of Sydney’s roles and responsibilities and the development of Green Square</a:t>
            </a:r>
            <a:endParaRPr lang="en-AU" sz="2000" dirty="0" smtClean="0"/>
          </a:p>
          <a:p>
            <a:endParaRPr lang="en-AU" dirty="0" smtClean="0"/>
          </a:p>
          <a:p>
            <a:endParaRPr lang="en-AU" dirty="0"/>
          </a:p>
        </p:txBody>
      </p:sp>
    </p:spTree>
    <p:extLst>
      <p:ext uri="{BB962C8B-B14F-4D97-AF65-F5344CB8AC3E}">
        <p14:creationId xmlns:p14="http://schemas.microsoft.com/office/powerpoint/2010/main" val="416707848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7703" t="855" r="11072"/>
          <a:stretch/>
        </p:blipFill>
        <p:spPr>
          <a:xfrm>
            <a:off x="-108520" y="-27384"/>
            <a:ext cx="8424936" cy="6864296"/>
          </a:xfrm>
          <a:prstGeom prst="rect">
            <a:avLst/>
          </a:prstGeom>
        </p:spPr>
      </p:pic>
      <p:sp>
        <p:nvSpPr>
          <p:cNvPr id="11" name="Title 4"/>
          <p:cNvSpPr txBox="1">
            <a:spLocks/>
          </p:cNvSpPr>
          <p:nvPr/>
        </p:nvSpPr>
        <p:spPr>
          <a:xfrm>
            <a:off x="323528" y="188640"/>
            <a:ext cx="7899716" cy="878954"/>
          </a:xfrm>
          <a:prstGeom prst="rect">
            <a:avLst/>
          </a:prstGeom>
        </p:spPr>
        <p:txBody>
          <a:bodyPr vert="horz" lIns="0" tIns="45720" rIns="0" bIns="45720" rtlCol="0" anchor="b" anchorCtr="0">
            <a:noAutofit/>
          </a:bodyPr>
          <a:lstStyle>
            <a:lvl1pPr algn="l" defTabSz="914400" rtl="0" eaLnBrk="1" latinLnBrk="0" hangingPunct="1">
              <a:lnSpc>
                <a:spcPct val="100000"/>
              </a:lnSpc>
              <a:spcBef>
                <a:spcPct val="0"/>
              </a:spcBef>
              <a:buNone/>
              <a:defRPr lang="en-AU" sz="15000" b="1" kern="1200" spc="-1000" baseline="0">
                <a:solidFill>
                  <a:schemeClr val="accent4"/>
                </a:solidFill>
                <a:latin typeface="+mj-lt"/>
                <a:ea typeface="+mj-ea"/>
                <a:cs typeface="+mj-cs"/>
              </a:defRPr>
            </a:lvl1pPr>
          </a:lstStyle>
          <a:p>
            <a:pPr>
              <a:lnSpc>
                <a:spcPts val="3100"/>
              </a:lnSpc>
            </a:pPr>
            <a:r>
              <a:rPr lang="en-AU" sz="3500" spc="-300" dirty="0" smtClean="0">
                <a:solidFill>
                  <a:schemeClr val="bg1"/>
                </a:solidFill>
                <a:effectLst>
                  <a:outerShdw blurRad="50800" dist="38100" dir="2700000" algn="tl" rotWithShape="0">
                    <a:prstClr val="black">
                      <a:alpha val="40000"/>
                    </a:prstClr>
                  </a:outerShdw>
                </a:effectLst>
              </a:rPr>
              <a:t>Better understanding communities’ needs   to support </a:t>
            </a:r>
            <a:r>
              <a:rPr lang="en-AU" sz="3500" spc="-300" dirty="0">
                <a:solidFill>
                  <a:schemeClr val="bg1"/>
                </a:solidFill>
                <a:effectLst>
                  <a:outerShdw blurRad="50800" dist="38100" dir="2700000" algn="tl" rotWithShape="0">
                    <a:prstClr val="black">
                      <a:alpha val="40000"/>
                    </a:prstClr>
                  </a:outerShdw>
                </a:effectLst>
              </a:rPr>
              <a:t>health and </a:t>
            </a:r>
            <a:r>
              <a:rPr lang="en-AU" sz="3500" spc="-300" dirty="0" smtClean="0">
                <a:solidFill>
                  <a:schemeClr val="bg1"/>
                </a:solidFill>
                <a:effectLst>
                  <a:outerShdw blurRad="50800" dist="38100" dir="2700000" algn="tl" rotWithShape="0">
                    <a:prstClr val="black">
                      <a:alpha val="40000"/>
                    </a:prstClr>
                  </a:outerShdw>
                </a:effectLst>
              </a:rPr>
              <a:t>wellbeing over time</a:t>
            </a:r>
            <a:endParaRPr lang="en-AU" sz="3500" spc="-300" dirty="0">
              <a:solidFill>
                <a:schemeClr val="bg1"/>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2120090960"/>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391" r="14224"/>
          <a:stretch/>
        </p:blipFill>
        <p:spPr>
          <a:xfrm>
            <a:off x="-36512" y="0"/>
            <a:ext cx="8352928" cy="6878461"/>
          </a:xfrm>
          <a:prstGeom prst="rect">
            <a:avLst/>
          </a:prstGeom>
        </p:spPr>
      </p:pic>
      <p:sp>
        <p:nvSpPr>
          <p:cNvPr id="16" name="Text Placeholder 4"/>
          <p:cNvSpPr txBox="1">
            <a:spLocks/>
          </p:cNvSpPr>
          <p:nvPr/>
        </p:nvSpPr>
        <p:spPr>
          <a:xfrm rot="5400000" flipH="1">
            <a:off x="152035" y="-188547"/>
            <a:ext cx="6859203" cy="7236296"/>
          </a:xfrm>
          <a:prstGeom prst="rect">
            <a:avLst/>
          </a:prstGeom>
          <a:gradFill flip="none" rotWithShape="1">
            <a:gsLst>
              <a:gs pos="0">
                <a:srgbClr val="000000"/>
              </a:gs>
              <a:gs pos="55000">
                <a:srgbClr val="152128">
                  <a:alpha val="0"/>
                </a:srgbClr>
              </a:gs>
              <a:gs pos="100000">
                <a:schemeClr val="tx1">
                  <a:alpha val="0"/>
                </a:schemeClr>
              </a:gs>
            </a:gsLst>
            <a:lin ang="18900000" scaled="1"/>
            <a:tileRect/>
          </a:gradFill>
        </p:spPr>
        <p:txBody>
          <a:bodyPr wrap="square" lIns="108000" rIns="108000" anchor="ctr" anchorCtr="0">
            <a:noAutofit/>
          </a:bodyPr>
          <a:lstStyle>
            <a:lvl1pPr marL="0" indent="0" algn="l" defTabSz="914400" rtl="0" eaLnBrk="1" latinLnBrk="0" hangingPunct="1">
              <a:spcBef>
                <a:spcPts val="0"/>
              </a:spcBef>
              <a:buFont typeface="Arial" pitchFamily="34" charset="0"/>
              <a:buNone/>
              <a:defRPr lang="en-US" sz="2800" b="0" kern="1200" spc="-20" baseline="0">
                <a:solidFill>
                  <a:schemeClr val="tx1"/>
                </a:solidFill>
                <a:latin typeface="+mj-lt"/>
                <a:ea typeface="+mn-ea"/>
                <a:cs typeface="+mn-cs"/>
              </a:defRPr>
            </a:lvl1pPr>
            <a:lvl2pPr marL="457200" indent="0" algn="l" defTabSz="914400" rtl="0" eaLnBrk="1" latinLnBrk="0" hangingPunct="1">
              <a:spcBef>
                <a:spcPts val="0"/>
              </a:spcBef>
              <a:buFont typeface="Arial" pitchFamily="34" charset="0"/>
              <a:buNone/>
              <a:defRPr lang="en-US" sz="2000" b="1" kern="1200" spc="-20" baseline="0">
                <a:solidFill>
                  <a:schemeClr val="tx1"/>
                </a:solidFill>
                <a:latin typeface="+mn-lt"/>
                <a:ea typeface="+mn-ea"/>
                <a:cs typeface="+mn-cs"/>
              </a:defRPr>
            </a:lvl2pPr>
            <a:lvl3pPr marL="914400" indent="0" algn="l" defTabSz="914400" rtl="0" eaLnBrk="1" latinLnBrk="0" hangingPunct="1">
              <a:spcBef>
                <a:spcPts val="0"/>
              </a:spcBef>
              <a:buFont typeface="Arial" pitchFamily="34" charset="0"/>
              <a:buNone/>
              <a:defRPr lang="en-US" sz="1800" b="1" kern="1200" spc="-20" baseline="0">
                <a:solidFill>
                  <a:schemeClr val="tx1"/>
                </a:solidFill>
                <a:latin typeface="+mn-lt"/>
                <a:ea typeface="+mn-ea"/>
                <a:cs typeface="+mn-cs"/>
              </a:defRPr>
            </a:lvl3pPr>
            <a:lvl4pPr marL="1371600" indent="0" algn="l" defTabSz="914400" rtl="0" eaLnBrk="1" latinLnBrk="0" hangingPunct="1">
              <a:spcBef>
                <a:spcPts val="0"/>
              </a:spcBef>
              <a:buFont typeface="Arial" pitchFamily="34" charset="0"/>
              <a:buNone/>
              <a:defRPr lang="en-US" sz="1600" b="1" kern="1200" spc="-20" baseline="0">
                <a:solidFill>
                  <a:schemeClr val="tx1"/>
                </a:solidFill>
                <a:latin typeface="+mn-lt"/>
                <a:ea typeface="+mn-ea"/>
                <a:cs typeface="+mn-cs"/>
              </a:defRPr>
            </a:lvl4pPr>
            <a:lvl5pPr marL="1828800" indent="0" algn="l" defTabSz="914400" rtl="0" eaLnBrk="1" latinLnBrk="0" hangingPunct="1">
              <a:spcBef>
                <a:spcPts val="0"/>
              </a:spcBef>
              <a:buFont typeface="Arial" pitchFamily="34" charset="0"/>
              <a:buNone/>
              <a:defRPr lang="en-AU" sz="1600" b="1" kern="1200" spc="-20" baseline="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r>
              <a:rPr lang="en-AU" dirty="0" smtClean="0"/>
              <a:t> </a:t>
            </a:r>
          </a:p>
        </p:txBody>
      </p:sp>
      <p:sp>
        <p:nvSpPr>
          <p:cNvPr id="13" name="Title 2"/>
          <p:cNvSpPr txBox="1">
            <a:spLocks/>
          </p:cNvSpPr>
          <p:nvPr/>
        </p:nvSpPr>
        <p:spPr>
          <a:xfrm>
            <a:off x="213697" y="4389107"/>
            <a:ext cx="8054004" cy="2328096"/>
          </a:xfrm>
          <a:prstGeom prst="rect">
            <a:avLst/>
          </a:prstGeom>
          <a:effectLst>
            <a:outerShdw blurRad="50800" dist="38100" dir="2700000" algn="tl" rotWithShape="0">
              <a:prstClr val="black">
                <a:alpha val="40000"/>
              </a:prstClr>
            </a:outerShdw>
          </a:effectLst>
        </p:spPr>
        <p:txBody>
          <a:bodyPr vert="horz" lIns="0" tIns="45720" rIns="0" bIns="45720" rtlCol="0" anchor="b" anchorCtr="0">
            <a:noAutofit/>
          </a:bodyPr>
          <a:lstStyle>
            <a:lvl1pPr algn="l" defTabSz="914400" rtl="0" eaLnBrk="1" latinLnBrk="0" hangingPunct="1">
              <a:lnSpc>
                <a:spcPct val="100000"/>
              </a:lnSpc>
              <a:spcBef>
                <a:spcPct val="0"/>
              </a:spcBef>
              <a:buNone/>
              <a:defRPr lang="en-AU" sz="15000" b="1" kern="1200" spc="-1000" baseline="0">
                <a:solidFill>
                  <a:schemeClr val="accent4"/>
                </a:solidFill>
                <a:latin typeface="+mj-lt"/>
                <a:ea typeface="+mj-ea"/>
                <a:cs typeface="+mj-cs"/>
              </a:defRPr>
            </a:lvl1pPr>
          </a:lstStyle>
          <a:p>
            <a:r>
              <a:rPr lang="en-AU" sz="11000" dirty="0" smtClean="0">
                <a:solidFill>
                  <a:srgbClr val="FFC000"/>
                </a:solidFill>
                <a:effectLst>
                  <a:outerShdw blurRad="50800" dist="38100" dir="2700000" algn="tl" rotWithShape="0">
                    <a:prstClr val="black">
                      <a:alpha val="40000"/>
                    </a:prstClr>
                  </a:outerShdw>
                </a:effectLst>
              </a:rPr>
              <a:t>Green Square</a:t>
            </a:r>
            <a:endParaRPr lang="en-AU" dirty="0">
              <a:solidFill>
                <a:srgbClr val="FFC000"/>
              </a:solidFill>
              <a:effectLst>
                <a:outerShdw blurRad="50800" dist="38100" dir="2700000" algn="tl" rotWithShape="0">
                  <a:prstClr val="black">
                    <a:alpha val="40000"/>
                  </a:prstClr>
                </a:outerShdw>
              </a:effectLst>
            </a:endParaRPr>
          </a:p>
        </p:txBody>
      </p:sp>
      <p:sp>
        <p:nvSpPr>
          <p:cNvPr id="9" name="Text Placeholder 8"/>
          <p:cNvSpPr>
            <a:spLocks noGrp="1"/>
          </p:cNvSpPr>
          <p:nvPr>
            <p:ph type="body" sz="quarter" idx="10"/>
          </p:nvPr>
        </p:nvSpPr>
        <p:spPr>
          <a:xfrm>
            <a:off x="259177" y="452670"/>
            <a:ext cx="7138605" cy="365939"/>
          </a:xfrm>
        </p:spPr>
        <p:txBody>
          <a:bodyPr/>
          <a:lstStyle/>
          <a:p>
            <a:r>
              <a:rPr lang="en-GB" dirty="0" smtClean="0"/>
              <a:t>278 hectares located halfway between Sydney’s CBD and airport</a:t>
            </a:r>
            <a:endParaRPr lang="en-AU" dirty="0"/>
          </a:p>
        </p:txBody>
      </p:sp>
      <p:sp>
        <p:nvSpPr>
          <p:cNvPr id="2" name="Text Placeholder 1"/>
          <p:cNvSpPr>
            <a:spLocks noGrp="1"/>
          </p:cNvSpPr>
          <p:nvPr>
            <p:ph type="body" sz="quarter" idx="11"/>
          </p:nvPr>
        </p:nvSpPr>
        <p:spPr>
          <a:xfrm>
            <a:off x="259176" y="979105"/>
            <a:ext cx="5295757" cy="365939"/>
          </a:xfrm>
        </p:spPr>
        <p:txBody>
          <a:bodyPr/>
          <a:lstStyle/>
          <a:p>
            <a:r>
              <a:rPr lang="en-GB" dirty="0" smtClean="0"/>
              <a:t>$13 billion estimated total development value</a:t>
            </a:r>
            <a:endParaRPr lang="en-AU" dirty="0"/>
          </a:p>
        </p:txBody>
      </p:sp>
      <p:sp>
        <p:nvSpPr>
          <p:cNvPr id="3" name="Text Placeholder 2"/>
          <p:cNvSpPr>
            <a:spLocks noGrp="1"/>
          </p:cNvSpPr>
          <p:nvPr>
            <p:ph type="body" sz="quarter" idx="12"/>
          </p:nvPr>
        </p:nvSpPr>
        <p:spPr>
          <a:xfrm>
            <a:off x="259176" y="1505539"/>
            <a:ext cx="1936560" cy="365939"/>
          </a:xfrm>
        </p:spPr>
        <p:txBody>
          <a:bodyPr/>
          <a:lstStyle/>
          <a:p>
            <a:r>
              <a:rPr lang="en-AU" dirty="0" smtClean="0"/>
              <a:t>61,000 residents</a:t>
            </a:r>
            <a:endParaRPr lang="en-AU" dirty="0"/>
          </a:p>
        </p:txBody>
      </p:sp>
      <p:sp>
        <p:nvSpPr>
          <p:cNvPr id="4" name="Text Placeholder 3"/>
          <p:cNvSpPr>
            <a:spLocks noGrp="1"/>
          </p:cNvSpPr>
          <p:nvPr>
            <p:ph type="body" sz="quarter" idx="13"/>
          </p:nvPr>
        </p:nvSpPr>
        <p:spPr>
          <a:xfrm>
            <a:off x="259176" y="2031975"/>
            <a:ext cx="1360496" cy="365939"/>
          </a:xfrm>
        </p:spPr>
        <p:txBody>
          <a:bodyPr/>
          <a:lstStyle/>
          <a:p>
            <a:r>
              <a:rPr lang="en-AU" dirty="0" smtClean="0"/>
              <a:t>21,000 jobs</a:t>
            </a:r>
            <a:endParaRPr lang="en-AU" dirty="0"/>
          </a:p>
        </p:txBody>
      </p:sp>
    </p:spTree>
    <p:extLst>
      <p:ext uri="{BB962C8B-B14F-4D97-AF65-F5344CB8AC3E}">
        <p14:creationId xmlns:p14="http://schemas.microsoft.com/office/powerpoint/2010/main" val="3430117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1000"/>
                            </p:stCondLst>
                            <p:childTnLst>
                              <p:par>
                                <p:cTn id="9" presetID="2" presetClass="entr" presetSubtype="4" fill="hold" grpId="0" nodeType="afterEffect">
                                  <p:stCondLst>
                                    <p:cond delay="50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par>
                          <p:cTn id="13" fill="hold">
                            <p:stCondLst>
                              <p:cond delay="2000"/>
                            </p:stCondLst>
                            <p:childTnLst>
                              <p:par>
                                <p:cTn id="14" presetID="2" presetClass="entr" presetSubtype="4"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par>
                          <p:cTn id="23" fill="hold">
                            <p:stCondLst>
                              <p:cond delay="3000"/>
                            </p:stCondLst>
                            <p:childTnLst>
                              <p:par>
                                <p:cTn id="24" presetID="2" presetClass="entr" presetSubtype="4"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additive="base">
                                        <p:cTn id="26" dur="500" fill="hold"/>
                                        <p:tgtEl>
                                          <p:spTgt spid="4"/>
                                        </p:tgtEl>
                                        <p:attrNameLst>
                                          <p:attrName>ppt_x</p:attrName>
                                        </p:attrNameLst>
                                      </p:cBhvr>
                                      <p:tavLst>
                                        <p:tav tm="0">
                                          <p:val>
                                            <p:strVal val="#ppt_x"/>
                                          </p:val>
                                        </p:tav>
                                        <p:tav tm="100000">
                                          <p:val>
                                            <p:strVal val="#ppt_x"/>
                                          </p:val>
                                        </p:tav>
                                      </p:tavLst>
                                    </p:anim>
                                    <p:anim calcmode="lin" valueType="num">
                                      <p:cBhvr additive="base">
                                        <p:cTn id="2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9" grpId="0" animBg="1"/>
      <p:bldP spid="2" grpId="0" animBg="1"/>
      <p:bldP spid="3"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p:cNvPicPr>
            <a:picLocks noGrp="1" noChangeAspect="1"/>
          </p:cNvPicPr>
          <p:nvPr>
            <p:ph type="pic" sz="quarter" idx="14"/>
          </p:nvPr>
        </p:nvPicPr>
        <p:blipFill rotWithShape="1">
          <a:blip r:embed="rId3" cstate="print">
            <a:extLst>
              <a:ext uri="{28A0092B-C50C-407E-A947-70E740481C1C}">
                <a14:useLocalDpi xmlns:a14="http://schemas.microsoft.com/office/drawing/2010/main" val="0"/>
              </a:ext>
            </a:extLst>
          </a:blip>
          <a:srcRect r="3454"/>
          <a:stretch/>
        </p:blipFill>
        <p:spPr>
          <a:xfrm>
            <a:off x="4247491" y="877788"/>
            <a:ext cx="3996918" cy="5143500"/>
          </a:xfrm>
          <a:ln w="9525"/>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89" y="853935"/>
            <a:ext cx="4138855" cy="5143500"/>
          </a:xfrm>
          <a:prstGeom prst="rect">
            <a:avLst/>
          </a:prstGeom>
          <a:solidFill>
            <a:schemeClr val="accent5">
              <a:alpha val="50000"/>
            </a:schemeClr>
          </a:solidFill>
          <a:ln w="6350">
            <a:noFill/>
          </a:ln>
        </p:spPr>
      </p:pic>
      <p:sp>
        <p:nvSpPr>
          <p:cNvPr id="3" name="Freeform 2"/>
          <p:cNvSpPr/>
          <p:nvPr/>
        </p:nvSpPr>
        <p:spPr>
          <a:xfrm>
            <a:off x="7191375" y="1362075"/>
            <a:ext cx="0" cy="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rgbClr val="FFFFFF"/>
              </a:solidFill>
            </a:endParaRPr>
          </a:p>
        </p:txBody>
      </p:sp>
      <p:sp>
        <p:nvSpPr>
          <p:cNvPr id="11" name="Freeform 10"/>
          <p:cNvSpPr/>
          <p:nvPr/>
        </p:nvSpPr>
        <p:spPr>
          <a:xfrm>
            <a:off x="4391455" y="1375508"/>
            <a:ext cx="3843337" cy="4119563"/>
          </a:xfrm>
          <a:custGeom>
            <a:avLst/>
            <a:gdLst>
              <a:gd name="connsiteX0" fmla="*/ 2795587 w 3843337"/>
              <a:gd name="connsiteY0" fmla="*/ 0 h 3976687"/>
              <a:gd name="connsiteX1" fmla="*/ 2671762 w 3843337"/>
              <a:gd name="connsiteY1" fmla="*/ 862012 h 3976687"/>
              <a:gd name="connsiteX2" fmla="*/ 2224087 w 3843337"/>
              <a:gd name="connsiteY2" fmla="*/ 781050 h 3976687"/>
              <a:gd name="connsiteX3" fmla="*/ 1366837 w 3843337"/>
              <a:gd name="connsiteY3" fmla="*/ 1052512 h 3976687"/>
              <a:gd name="connsiteX4" fmla="*/ 1247775 w 3843337"/>
              <a:gd name="connsiteY4" fmla="*/ 819150 h 3976687"/>
              <a:gd name="connsiteX5" fmla="*/ 1152525 w 3843337"/>
              <a:gd name="connsiteY5" fmla="*/ 500062 h 3976687"/>
              <a:gd name="connsiteX6" fmla="*/ 990600 w 3843337"/>
              <a:gd name="connsiteY6" fmla="*/ 538162 h 3976687"/>
              <a:gd name="connsiteX7" fmla="*/ 90487 w 3843337"/>
              <a:gd name="connsiteY7" fmla="*/ 809625 h 3976687"/>
              <a:gd name="connsiteX8" fmla="*/ 0 w 3843337"/>
              <a:gd name="connsiteY8" fmla="*/ 947737 h 3976687"/>
              <a:gd name="connsiteX9" fmla="*/ 276225 w 3843337"/>
              <a:gd name="connsiteY9" fmla="*/ 1138237 h 3976687"/>
              <a:gd name="connsiteX10" fmla="*/ 452437 w 3843337"/>
              <a:gd name="connsiteY10" fmla="*/ 1352550 h 3976687"/>
              <a:gd name="connsiteX11" fmla="*/ 57150 w 3843337"/>
              <a:gd name="connsiteY11" fmla="*/ 1676400 h 3976687"/>
              <a:gd name="connsiteX12" fmla="*/ 728662 w 3843337"/>
              <a:gd name="connsiteY12" fmla="*/ 2452687 h 3976687"/>
              <a:gd name="connsiteX13" fmla="*/ 700087 w 3843337"/>
              <a:gd name="connsiteY13" fmla="*/ 2543175 h 3976687"/>
              <a:gd name="connsiteX14" fmla="*/ 438150 w 3843337"/>
              <a:gd name="connsiteY14" fmla="*/ 2876550 h 3976687"/>
              <a:gd name="connsiteX15" fmla="*/ 828675 w 3843337"/>
              <a:gd name="connsiteY15" fmla="*/ 3162300 h 3976687"/>
              <a:gd name="connsiteX16" fmla="*/ 914400 w 3843337"/>
              <a:gd name="connsiteY16" fmla="*/ 3209925 h 3976687"/>
              <a:gd name="connsiteX17" fmla="*/ 795337 w 3843337"/>
              <a:gd name="connsiteY17" fmla="*/ 3505200 h 3976687"/>
              <a:gd name="connsiteX18" fmla="*/ 1357312 w 3843337"/>
              <a:gd name="connsiteY18" fmla="*/ 3767137 h 3976687"/>
              <a:gd name="connsiteX19" fmla="*/ 1395412 w 3843337"/>
              <a:gd name="connsiteY19" fmla="*/ 3633787 h 3976687"/>
              <a:gd name="connsiteX20" fmla="*/ 1438275 w 3843337"/>
              <a:gd name="connsiteY20" fmla="*/ 3643312 h 3976687"/>
              <a:gd name="connsiteX21" fmla="*/ 2062162 w 3843337"/>
              <a:gd name="connsiteY21" fmla="*/ 3800475 h 3976687"/>
              <a:gd name="connsiteX22" fmla="*/ 2095500 w 3843337"/>
              <a:gd name="connsiteY22" fmla="*/ 3795712 h 3976687"/>
              <a:gd name="connsiteX23" fmla="*/ 2095500 w 3843337"/>
              <a:gd name="connsiteY23" fmla="*/ 3795712 h 3976687"/>
              <a:gd name="connsiteX24" fmla="*/ 2181225 w 3843337"/>
              <a:gd name="connsiteY24" fmla="*/ 3786187 h 3976687"/>
              <a:gd name="connsiteX25" fmla="*/ 2147887 w 3843337"/>
              <a:gd name="connsiteY25" fmla="*/ 3952875 h 3976687"/>
              <a:gd name="connsiteX26" fmla="*/ 2671762 w 3843337"/>
              <a:gd name="connsiteY26" fmla="*/ 3976687 h 3976687"/>
              <a:gd name="connsiteX27" fmla="*/ 2700337 w 3843337"/>
              <a:gd name="connsiteY27" fmla="*/ 3943350 h 3976687"/>
              <a:gd name="connsiteX28" fmla="*/ 2762250 w 3843337"/>
              <a:gd name="connsiteY28" fmla="*/ 3633787 h 3976687"/>
              <a:gd name="connsiteX29" fmla="*/ 3348037 w 3843337"/>
              <a:gd name="connsiteY29" fmla="*/ 3709987 h 3976687"/>
              <a:gd name="connsiteX30" fmla="*/ 3400425 w 3843337"/>
              <a:gd name="connsiteY30" fmla="*/ 3348037 h 3976687"/>
              <a:gd name="connsiteX31" fmla="*/ 3448050 w 3843337"/>
              <a:gd name="connsiteY31" fmla="*/ 2790825 h 3976687"/>
              <a:gd name="connsiteX32" fmla="*/ 3448050 w 3843337"/>
              <a:gd name="connsiteY32" fmla="*/ 2557462 h 3976687"/>
              <a:gd name="connsiteX33" fmla="*/ 3571875 w 3843337"/>
              <a:gd name="connsiteY33" fmla="*/ 1690687 h 3976687"/>
              <a:gd name="connsiteX34" fmla="*/ 3686175 w 3843337"/>
              <a:gd name="connsiteY34" fmla="*/ 1143000 h 3976687"/>
              <a:gd name="connsiteX35" fmla="*/ 3714750 w 3843337"/>
              <a:gd name="connsiteY35" fmla="*/ 1062037 h 3976687"/>
              <a:gd name="connsiteX36" fmla="*/ 3719512 w 3843337"/>
              <a:gd name="connsiteY36" fmla="*/ 1019175 h 3976687"/>
              <a:gd name="connsiteX37" fmla="*/ 3743325 w 3843337"/>
              <a:gd name="connsiteY37" fmla="*/ 966787 h 3976687"/>
              <a:gd name="connsiteX38" fmla="*/ 3748087 w 3843337"/>
              <a:gd name="connsiteY38" fmla="*/ 852487 h 3976687"/>
              <a:gd name="connsiteX39" fmla="*/ 3843337 w 3843337"/>
              <a:gd name="connsiteY39" fmla="*/ 209550 h 3976687"/>
              <a:gd name="connsiteX40" fmla="*/ 3462337 w 3843337"/>
              <a:gd name="connsiteY40" fmla="*/ 157162 h 3976687"/>
              <a:gd name="connsiteX41" fmla="*/ 3395662 w 3843337"/>
              <a:gd name="connsiteY41" fmla="*/ 133350 h 3976687"/>
              <a:gd name="connsiteX42" fmla="*/ 3371850 w 3843337"/>
              <a:gd name="connsiteY42" fmla="*/ 80962 h 3976687"/>
              <a:gd name="connsiteX43" fmla="*/ 2795587 w 3843337"/>
              <a:gd name="connsiteY43" fmla="*/ 0 h 3976687"/>
              <a:gd name="connsiteX0" fmla="*/ 2795587 w 3843337"/>
              <a:gd name="connsiteY0" fmla="*/ 0 h 4048125"/>
              <a:gd name="connsiteX1" fmla="*/ 2671762 w 3843337"/>
              <a:gd name="connsiteY1" fmla="*/ 862012 h 4048125"/>
              <a:gd name="connsiteX2" fmla="*/ 2224087 w 3843337"/>
              <a:gd name="connsiteY2" fmla="*/ 781050 h 4048125"/>
              <a:gd name="connsiteX3" fmla="*/ 1366837 w 3843337"/>
              <a:gd name="connsiteY3" fmla="*/ 1052512 h 4048125"/>
              <a:gd name="connsiteX4" fmla="*/ 1247775 w 3843337"/>
              <a:gd name="connsiteY4" fmla="*/ 819150 h 4048125"/>
              <a:gd name="connsiteX5" fmla="*/ 1152525 w 3843337"/>
              <a:gd name="connsiteY5" fmla="*/ 500062 h 4048125"/>
              <a:gd name="connsiteX6" fmla="*/ 990600 w 3843337"/>
              <a:gd name="connsiteY6" fmla="*/ 538162 h 4048125"/>
              <a:gd name="connsiteX7" fmla="*/ 90487 w 3843337"/>
              <a:gd name="connsiteY7" fmla="*/ 809625 h 4048125"/>
              <a:gd name="connsiteX8" fmla="*/ 0 w 3843337"/>
              <a:gd name="connsiteY8" fmla="*/ 947737 h 4048125"/>
              <a:gd name="connsiteX9" fmla="*/ 276225 w 3843337"/>
              <a:gd name="connsiteY9" fmla="*/ 1138237 h 4048125"/>
              <a:gd name="connsiteX10" fmla="*/ 452437 w 3843337"/>
              <a:gd name="connsiteY10" fmla="*/ 1352550 h 4048125"/>
              <a:gd name="connsiteX11" fmla="*/ 57150 w 3843337"/>
              <a:gd name="connsiteY11" fmla="*/ 1676400 h 4048125"/>
              <a:gd name="connsiteX12" fmla="*/ 728662 w 3843337"/>
              <a:gd name="connsiteY12" fmla="*/ 2452687 h 4048125"/>
              <a:gd name="connsiteX13" fmla="*/ 700087 w 3843337"/>
              <a:gd name="connsiteY13" fmla="*/ 2543175 h 4048125"/>
              <a:gd name="connsiteX14" fmla="*/ 438150 w 3843337"/>
              <a:gd name="connsiteY14" fmla="*/ 2876550 h 4048125"/>
              <a:gd name="connsiteX15" fmla="*/ 828675 w 3843337"/>
              <a:gd name="connsiteY15" fmla="*/ 3162300 h 4048125"/>
              <a:gd name="connsiteX16" fmla="*/ 914400 w 3843337"/>
              <a:gd name="connsiteY16" fmla="*/ 3209925 h 4048125"/>
              <a:gd name="connsiteX17" fmla="*/ 795337 w 3843337"/>
              <a:gd name="connsiteY17" fmla="*/ 3505200 h 4048125"/>
              <a:gd name="connsiteX18" fmla="*/ 1357312 w 3843337"/>
              <a:gd name="connsiteY18" fmla="*/ 3767137 h 4048125"/>
              <a:gd name="connsiteX19" fmla="*/ 1395412 w 3843337"/>
              <a:gd name="connsiteY19" fmla="*/ 3633787 h 4048125"/>
              <a:gd name="connsiteX20" fmla="*/ 1438275 w 3843337"/>
              <a:gd name="connsiteY20" fmla="*/ 3643312 h 4048125"/>
              <a:gd name="connsiteX21" fmla="*/ 2062162 w 3843337"/>
              <a:gd name="connsiteY21" fmla="*/ 3800475 h 4048125"/>
              <a:gd name="connsiteX22" fmla="*/ 2095500 w 3843337"/>
              <a:gd name="connsiteY22" fmla="*/ 3795712 h 4048125"/>
              <a:gd name="connsiteX23" fmla="*/ 2095500 w 3843337"/>
              <a:gd name="connsiteY23" fmla="*/ 3795712 h 4048125"/>
              <a:gd name="connsiteX24" fmla="*/ 2181225 w 3843337"/>
              <a:gd name="connsiteY24" fmla="*/ 3786187 h 4048125"/>
              <a:gd name="connsiteX25" fmla="*/ 2147887 w 3843337"/>
              <a:gd name="connsiteY25" fmla="*/ 3952875 h 4048125"/>
              <a:gd name="connsiteX26" fmla="*/ 2643187 w 3843337"/>
              <a:gd name="connsiteY26" fmla="*/ 4048125 h 4048125"/>
              <a:gd name="connsiteX27" fmla="*/ 2700337 w 3843337"/>
              <a:gd name="connsiteY27" fmla="*/ 3943350 h 4048125"/>
              <a:gd name="connsiteX28" fmla="*/ 2762250 w 3843337"/>
              <a:gd name="connsiteY28" fmla="*/ 3633787 h 4048125"/>
              <a:gd name="connsiteX29" fmla="*/ 3348037 w 3843337"/>
              <a:gd name="connsiteY29" fmla="*/ 3709987 h 4048125"/>
              <a:gd name="connsiteX30" fmla="*/ 3400425 w 3843337"/>
              <a:gd name="connsiteY30" fmla="*/ 3348037 h 4048125"/>
              <a:gd name="connsiteX31" fmla="*/ 3448050 w 3843337"/>
              <a:gd name="connsiteY31" fmla="*/ 2790825 h 4048125"/>
              <a:gd name="connsiteX32" fmla="*/ 3448050 w 3843337"/>
              <a:gd name="connsiteY32" fmla="*/ 2557462 h 4048125"/>
              <a:gd name="connsiteX33" fmla="*/ 3571875 w 3843337"/>
              <a:gd name="connsiteY33" fmla="*/ 1690687 h 4048125"/>
              <a:gd name="connsiteX34" fmla="*/ 3686175 w 3843337"/>
              <a:gd name="connsiteY34" fmla="*/ 1143000 h 4048125"/>
              <a:gd name="connsiteX35" fmla="*/ 3714750 w 3843337"/>
              <a:gd name="connsiteY35" fmla="*/ 1062037 h 4048125"/>
              <a:gd name="connsiteX36" fmla="*/ 3719512 w 3843337"/>
              <a:gd name="connsiteY36" fmla="*/ 1019175 h 4048125"/>
              <a:gd name="connsiteX37" fmla="*/ 3743325 w 3843337"/>
              <a:gd name="connsiteY37" fmla="*/ 966787 h 4048125"/>
              <a:gd name="connsiteX38" fmla="*/ 3748087 w 3843337"/>
              <a:gd name="connsiteY38" fmla="*/ 852487 h 4048125"/>
              <a:gd name="connsiteX39" fmla="*/ 3843337 w 3843337"/>
              <a:gd name="connsiteY39" fmla="*/ 209550 h 4048125"/>
              <a:gd name="connsiteX40" fmla="*/ 3462337 w 3843337"/>
              <a:gd name="connsiteY40" fmla="*/ 157162 h 4048125"/>
              <a:gd name="connsiteX41" fmla="*/ 3395662 w 3843337"/>
              <a:gd name="connsiteY41" fmla="*/ 133350 h 4048125"/>
              <a:gd name="connsiteX42" fmla="*/ 3371850 w 3843337"/>
              <a:gd name="connsiteY42" fmla="*/ 80962 h 4048125"/>
              <a:gd name="connsiteX43" fmla="*/ 2795587 w 3843337"/>
              <a:gd name="connsiteY43" fmla="*/ 0 h 4048125"/>
              <a:gd name="connsiteX0" fmla="*/ 2795587 w 3843337"/>
              <a:gd name="connsiteY0" fmla="*/ 0 h 4048125"/>
              <a:gd name="connsiteX1" fmla="*/ 2671762 w 3843337"/>
              <a:gd name="connsiteY1" fmla="*/ 862012 h 4048125"/>
              <a:gd name="connsiteX2" fmla="*/ 2224087 w 3843337"/>
              <a:gd name="connsiteY2" fmla="*/ 781050 h 4048125"/>
              <a:gd name="connsiteX3" fmla="*/ 1366837 w 3843337"/>
              <a:gd name="connsiteY3" fmla="*/ 1052512 h 4048125"/>
              <a:gd name="connsiteX4" fmla="*/ 1247775 w 3843337"/>
              <a:gd name="connsiteY4" fmla="*/ 819150 h 4048125"/>
              <a:gd name="connsiteX5" fmla="*/ 1152525 w 3843337"/>
              <a:gd name="connsiteY5" fmla="*/ 500062 h 4048125"/>
              <a:gd name="connsiteX6" fmla="*/ 990600 w 3843337"/>
              <a:gd name="connsiteY6" fmla="*/ 538162 h 4048125"/>
              <a:gd name="connsiteX7" fmla="*/ 90487 w 3843337"/>
              <a:gd name="connsiteY7" fmla="*/ 809625 h 4048125"/>
              <a:gd name="connsiteX8" fmla="*/ 0 w 3843337"/>
              <a:gd name="connsiteY8" fmla="*/ 947737 h 4048125"/>
              <a:gd name="connsiteX9" fmla="*/ 276225 w 3843337"/>
              <a:gd name="connsiteY9" fmla="*/ 1138237 h 4048125"/>
              <a:gd name="connsiteX10" fmla="*/ 452437 w 3843337"/>
              <a:gd name="connsiteY10" fmla="*/ 1352550 h 4048125"/>
              <a:gd name="connsiteX11" fmla="*/ 57150 w 3843337"/>
              <a:gd name="connsiteY11" fmla="*/ 1676400 h 4048125"/>
              <a:gd name="connsiteX12" fmla="*/ 728662 w 3843337"/>
              <a:gd name="connsiteY12" fmla="*/ 2452687 h 4048125"/>
              <a:gd name="connsiteX13" fmla="*/ 700087 w 3843337"/>
              <a:gd name="connsiteY13" fmla="*/ 2543175 h 4048125"/>
              <a:gd name="connsiteX14" fmla="*/ 438150 w 3843337"/>
              <a:gd name="connsiteY14" fmla="*/ 2876550 h 4048125"/>
              <a:gd name="connsiteX15" fmla="*/ 828675 w 3843337"/>
              <a:gd name="connsiteY15" fmla="*/ 3162300 h 4048125"/>
              <a:gd name="connsiteX16" fmla="*/ 914400 w 3843337"/>
              <a:gd name="connsiteY16" fmla="*/ 3209925 h 4048125"/>
              <a:gd name="connsiteX17" fmla="*/ 795337 w 3843337"/>
              <a:gd name="connsiteY17" fmla="*/ 3505200 h 4048125"/>
              <a:gd name="connsiteX18" fmla="*/ 1357312 w 3843337"/>
              <a:gd name="connsiteY18" fmla="*/ 3767137 h 4048125"/>
              <a:gd name="connsiteX19" fmla="*/ 1395412 w 3843337"/>
              <a:gd name="connsiteY19" fmla="*/ 3633787 h 4048125"/>
              <a:gd name="connsiteX20" fmla="*/ 1438275 w 3843337"/>
              <a:gd name="connsiteY20" fmla="*/ 3643312 h 4048125"/>
              <a:gd name="connsiteX21" fmla="*/ 2062162 w 3843337"/>
              <a:gd name="connsiteY21" fmla="*/ 3800475 h 4048125"/>
              <a:gd name="connsiteX22" fmla="*/ 2095500 w 3843337"/>
              <a:gd name="connsiteY22" fmla="*/ 3795712 h 4048125"/>
              <a:gd name="connsiteX23" fmla="*/ 2095500 w 3843337"/>
              <a:gd name="connsiteY23" fmla="*/ 3795712 h 4048125"/>
              <a:gd name="connsiteX24" fmla="*/ 2181225 w 3843337"/>
              <a:gd name="connsiteY24" fmla="*/ 3786187 h 4048125"/>
              <a:gd name="connsiteX25" fmla="*/ 2147887 w 3843337"/>
              <a:gd name="connsiteY25" fmla="*/ 3952875 h 4048125"/>
              <a:gd name="connsiteX26" fmla="*/ 2252662 w 3843337"/>
              <a:gd name="connsiteY26" fmla="*/ 3990975 h 4048125"/>
              <a:gd name="connsiteX27" fmla="*/ 2643187 w 3843337"/>
              <a:gd name="connsiteY27" fmla="*/ 4048125 h 4048125"/>
              <a:gd name="connsiteX28" fmla="*/ 2700337 w 3843337"/>
              <a:gd name="connsiteY28" fmla="*/ 3943350 h 4048125"/>
              <a:gd name="connsiteX29" fmla="*/ 2762250 w 3843337"/>
              <a:gd name="connsiteY29" fmla="*/ 3633787 h 4048125"/>
              <a:gd name="connsiteX30" fmla="*/ 3348037 w 3843337"/>
              <a:gd name="connsiteY30" fmla="*/ 3709987 h 4048125"/>
              <a:gd name="connsiteX31" fmla="*/ 3400425 w 3843337"/>
              <a:gd name="connsiteY31" fmla="*/ 3348037 h 4048125"/>
              <a:gd name="connsiteX32" fmla="*/ 3448050 w 3843337"/>
              <a:gd name="connsiteY32" fmla="*/ 2790825 h 4048125"/>
              <a:gd name="connsiteX33" fmla="*/ 3448050 w 3843337"/>
              <a:gd name="connsiteY33" fmla="*/ 2557462 h 4048125"/>
              <a:gd name="connsiteX34" fmla="*/ 3571875 w 3843337"/>
              <a:gd name="connsiteY34" fmla="*/ 1690687 h 4048125"/>
              <a:gd name="connsiteX35" fmla="*/ 3686175 w 3843337"/>
              <a:gd name="connsiteY35" fmla="*/ 1143000 h 4048125"/>
              <a:gd name="connsiteX36" fmla="*/ 3714750 w 3843337"/>
              <a:gd name="connsiteY36" fmla="*/ 1062037 h 4048125"/>
              <a:gd name="connsiteX37" fmla="*/ 3719512 w 3843337"/>
              <a:gd name="connsiteY37" fmla="*/ 1019175 h 4048125"/>
              <a:gd name="connsiteX38" fmla="*/ 3743325 w 3843337"/>
              <a:gd name="connsiteY38" fmla="*/ 966787 h 4048125"/>
              <a:gd name="connsiteX39" fmla="*/ 3748087 w 3843337"/>
              <a:gd name="connsiteY39" fmla="*/ 852487 h 4048125"/>
              <a:gd name="connsiteX40" fmla="*/ 3843337 w 3843337"/>
              <a:gd name="connsiteY40" fmla="*/ 209550 h 4048125"/>
              <a:gd name="connsiteX41" fmla="*/ 3462337 w 3843337"/>
              <a:gd name="connsiteY41" fmla="*/ 157162 h 4048125"/>
              <a:gd name="connsiteX42" fmla="*/ 3395662 w 3843337"/>
              <a:gd name="connsiteY42" fmla="*/ 133350 h 4048125"/>
              <a:gd name="connsiteX43" fmla="*/ 3371850 w 3843337"/>
              <a:gd name="connsiteY43" fmla="*/ 80962 h 4048125"/>
              <a:gd name="connsiteX44" fmla="*/ 2795587 w 3843337"/>
              <a:gd name="connsiteY44" fmla="*/ 0 h 4048125"/>
              <a:gd name="connsiteX0" fmla="*/ 2795587 w 3843337"/>
              <a:gd name="connsiteY0" fmla="*/ 0 h 4048125"/>
              <a:gd name="connsiteX1" fmla="*/ 2671762 w 3843337"/>
              <a:gd name="connsiteY1" fmla="*/ 862012 h 4048125"/>
              <a:gd name="connsiteX2" fmla="*/ 2224087 w 3843337"/>
              <a:gd name="connsiteY2" fmla="*/ 781050 h 4048125"/>
              <a:gd name="connsiteX3" fmla="*/ 1366837 w 3843337"/>
              <a:gd name="connsiteY3" fmla="*/ 1052512 h 4048125"/>
              <a:gd name="connsiteX4" fmla="*/ 1247775 w 3843337"/>
              <a:gd name="connsiteY4" fmla="*/ 819150 h 4048125"/>
              <a:gd name="connsiteX5" fmla="*/ 1152525 w 3843337"/>
              <a:gd name="connsiteY5" fmla="*/ 500062 h 4048125"/>
              <a:gd name="connsiteX6" fmla="*/ 990600 w 3843337"/>
              <a:gd name="connsiteY6" fmla="*/ 538162 h 4048125"/>
              <a:gd name="connsiteX7" fmla="*/ 90487 w 3843337"/>
              <a:gd name="connsiteY7" fmla="*/ 809625 h 4048125"/>
              <a:gd name="connsiteX8" fmla="*/ 0 w 3843337"/>
              <a:gd name="connsiteY8" fmla="*/ 947737 h 4048125"/>
              <a:gd name="connsiteX9" fmla="*/ 276225 w 3843337"/>
              <a:gd name="connsiteY9" fmla="*/ 1138237 h 4048125"/>
              <a:gd name="connsiteX10" fmla="*/ 452437 w 3843337"/>
              <a:gd name="connsiteY10" fmla="*/ 1352550 h 4048125"/>
              <a:gd name="connsiteX11" fmla="*/ 57150 w 3843337"/>
              <a:gd name="connsiteY11" fmla="*/ 1676400 h 4048125"/>
              <a:gd name="connsiteX12" fmla="*/ 728662 w 3843337"/>
              <a:gd name="connsiteY12" fmla="*/ 2452687 h 4048125"/>
              <a:gd name="connsiteX13" fmla="*/ 700087 w 3843337"/>
              <a:gd name="connsiteY13" fmla="*/ 2543175 h 4048125"/>
              <a:gd name="connsiteX14" fmla="*/ 438150 w 3843337"/>
              <a:gd name="connsiteY14" fmla="*/ 2876550 h 4048125"/>
              <a:gd name="connsiteX15" fmla="*/ 828675 w 3843337"/>
              <a:gd name="connsiteY15" fmla="*/ 3162300 h 4048125"/>
              <a:gd name="connsiteX16" fmla="*/ 914400 w 3843337"/>
              <a:gd name="connsiteY16" fmla="*/ 3209925 h 4048125"/>
              <a:gd name="connsiteX17" fmla="*/ 795337 w 3843337"/>
              <a:gd name="connsiteY17" fmla="*/ 3505200 h 4048125"/>
              <a:gd name="connsiteX18" fmla="*/ 1357312 w 3843337"/>
              <a:gd name="connsiteY18" fmla="*/ 3767137 h 4048125"/>
              <a:gd name="connsiteX19" fmla="*/ 1395412 w 3843337"/>
              <a:gd name="connsiteY19" fmla="*/ 3633787 h 4048125"/>
              <a:gd name="connsiteX20" fmla="*/ 1438275 w 3843337"/>
              <a:gd name="connsiteY20" fmla="*/ 3643312 h 4048125"/>
              <a:gd name="connsiteX21" fmla="*/ 2062162 w 3843337"/>
              <a:gd name="connsiteY21" fmla="*/ 3800475 h 4048125"/>
              <a:gd name="connsiteX22" fmla="*/ 2095500 w 3843337"/>
              <a:gd name="connsiteY22" fmla="*/ 3795712 h 4048125"/>
              <a:gd name="connsiteX23" fmla="*/ 2095500 w 3843337"/>
              <a:gd name="connsiteY23" fmla="*/ 3795712 h 4048125"/>
              <a:gd name="connsiteX24" fmla="*/ 2181225 w 3843337"/>
              <a:gd name="connsiteY24" fmla="*/ 3786187 h 4048125"/>
              <a:gd name="connsiteX25" fmla="*/ 2147887 w 3843337"/>
              <a:gd name="connsiteY25" fmla="*/ 3952875 h 4048125"/>
              <a:gd name="connsiteX26" fmla="*/ 2252662 w 3843337"/>
              <a:gd name="connsiteY26" fmla="*/ 3990975 h 4048125"/>
              <a:gd name="connsiteX27" fmla="*/ 2314575 w 3843337"/>
              <a:gd name="connsiteY27" fmla="*/ 3995737 h 4048125"/>
              <a:gd name="connsiteX28" fmla="*/ 2643187 w 3843337"/>
              <a:gd name="connsiteY28" fmla="*/ 4048125 h 4048125"/>
              <a:gd name="connsiteX29" fmla="*/ 2700337 w 3843337"/>
              <a:gd name="connsiteY29" fmla="*/ 3943350 h 4048125"/>
              <a:gd name="connsiteX30" fmla="*/ 2762250 w 3843337"/>
              <a:gd name="connsiteY30" fmla="*/ 3633787 h 4048125"/>
              <a:gd name="connsiteX31" fmla="*/ 3348037 w 3843337"/>
              <a:gd name="connsiteY31" fmla="*/ 3709987 h 4048125"/>
              <a:gd name="connsiteX32" fmla="*/ 3400425 w 3843337"/>
              <a:gd name="connsiteY32" fmla="*/ 3348037 h 4048125"/>
              <a:gd name="connsiteX33" fmla="*/ 3448050 w 3843337"/>
              <a:gd name="connsiteY33" fmla="*/ 2790825 h 4048125"/>
              <a:gd name="connsiteX34" fmla="*/ 3448050 w 3843337"/>
              <a:gd name="connsiteY34" fmla="*/ 2557462 h 4048125"/>
              <a:gd name="connsiteX35" fmla="*/ 3571875 w 3843337"/>
              <a:gd name="connsiteY35" fmla="*/ 1690687 h 4048125"/>
              <a:gd name="connsiteX36" fmla="*/ 3686175 w 3843337"/>
              <a:gd name="connsiteY36" fmla="*/ 1143000 h 4048125"/>
              <a:gd name="connsiteX37" fmla="*/ 3714750 w 3843337"/>
              <a:gd name="connsiteY37" fmla="*/ 1062037 h 4048125"/>
              <a:gd name="connsiteX38" fmla="*/ 3719512 w 3843337"/>
              <a:gd name="connsiteY38" fmla="*/ 1019175 h 4048125"/>
              <a:gd name="connsiteX39" fmla="*/ 3743325 w 3843337"/>
              <a:gd name="connsiteY39" fmla="*/ 966787 h 4048125"/>
              <a:gd name="connsiteX40" fmla="*/ 3748087 w 3843337"/>
              <a:gd name="connsiteY40" fmla="*/ 852487 h 4048125"/>
              <a:gd name="connsiteX41" fmla="*/ 3843337 w 3843337"/>
              <a:gd name="connsiteY41" fmla="*/ 209550 h 4048125"/>
              <a:gd name="connsiteX42" fmla="*/ 3462337 w 3843337"/>
              <a:gd name="connsiteY42" fmla="*/ 157162 h 4048125"/>
              <a:gd name="connsiteX43" fmla="*/ 3395662 w 3843337"/>
              <a:gd name="connsiteY43" fmla="*/ 133350 h 4048125"/>
              <a:gd name="connsiteX44" fmla="*/ 3371850 w 3843337"/>
              <a:gd name="connsiteY44" fmla="*/ 80962 h 4048125"/>
              <a:gd name="connsiteX45" fmla="*/ 2795587 w 3843337"/>
              <a:gd name="connsiteY45" fmla="*/ 0 h 4048125"/>
              <a:gd name="connsiteX0" fmla="*/ 2795587 w 3843337"/>
              <a:gd name="connsiteY0" fmla="*/ 0 h 4076699"/>
              <a:gd name="connsiteX1" fmla="*/ 2671762 w 3843337"/>
              <a:gd name="connsiteY1" fmla="*/ 862012 h 4076699"/>
              <a:gd name="connsiteX2" fmla="*/ 2224087 w 3843337"/>
              <a:gd name="connsiteY2" fmla="*/ 781050 h 4076699"/>
              <a:gd name="connsiteX3" fmla="*/ 1366837 w 3843337"/>
              <a:gd name="connsiteY3" fmla="*/ 1052512 h 4076699"/>
              <a:gd name="connsiteX4" fmla="*/ 1247775 w 3843337"/>
              <a:gd name="connsiteY4" fmla="*/ 819150 h 4076699"/>
              <a:gd name="connsiteX5" fmla="*/ 1152525 w 3843337"/>
              <a:gd name="connsiteY5" fmla="*/ 500062 h 4076699"/>
              <a:gd name="connsiteX6" fmla="*/ 990600 w 3843337"/>
              <a:gd name="connsiteY6" fmla="*/ 538162 h 4076699"/>
              <a:gd name="connsiteX7" fmla="*/ 90487 w 3843337"/>
              <a:gd name="connsiteY7" fmla="*/ 809625 h 4076699"/>
              <a:gd name="connsiteX8" fmla="*/ 0 w 3843337"/>
              <a:gd name="connsiteY8" fmla="*/ 947737 h 4076699"/>
              <a:gd name="connsiteX9" fmla="*/ 276225 w 3843337"/>
              <a:gd name="connsiteY9" fmla="*/ 1138237 h 4076699"/>
              <a:gd name="connsiteX10" fmla="*/ 452437 w 3843337"/>
              <a:gd name="connsiteY10" fmla="*/ 1352550 h 4076699"/>
              <a:gd name="connsiteX11" fmla="*/ 57150 w 3843337"/>
              <a:gd name="connsiteY11" fmla="*/ 1676400 h 4076699"/>
              <a:gd name="connsiteX12" fmla="*/ 728662 w 3843337"/>
              <a:gd name="connsiteY12" fmla="*/ 2452687 h 4076699"/>
              <a:gd name="connsiteX13" fmla="*/ 700087 w 3843337"/>
              <a:gd name="connsiteY13" fmla="*/ 2543175 h 4076699"/>
              <a:gd name="connsiteX14" fmla="*/ 438150 w 3843337"/>
              <a:gd name="connsiteY14" fmla="*/ 2876550 h 4076699"/>
              <a:gd name="connsiteX15" fmla="*/ 828675 w 3843337"/>
              <a:gd name="connsiteY15" fmla="*/ 3162300 h 4076699"/>
              <a:gd name="connsiteX16" fmla="*/ 914400 w 3843337"/>
              <a:gd name="connsiteY16" fmla="*/ 3209925 h 4076699"/>
              <a:gd name="connsiteX17" fmla="*/ 795337 w 3843337"/>
              <a:gd name="connsiteY17" fmla="*/ 3505200 h 4076699"/>
              <a:gd name="connsiteX18" fmla="*/ 1357312 w 3843337"/>
              <a:gd name="connsiteY18" fmla="*/ 3767137 h 4076699"/>
              <a:gd name="connsiteX19" fmla="*/ 1395412 w 3843337"/>
              <a:gd name="connsiteY19" fmla="*/ 3633787 h 4076699"/>
              <a:gd name="connsiteX20" fmla="*/ 1438275 w 3843337"/>
              <a:gd name="connsiteY20" fmla="*/ 3643312 h 4076699"/>
              <a:gd name="connsiteX21" fmla="*/ 2062162 w 3843337"/>
              <a:gd name="connsiteY21" fmla="*/ 3800475 h 4076699"/>
              <a:gd name="connsiteX22" fmla="*/ 2095500 w 3843337"/>
              <a:gd name="connsiteY22" fmla="*/ 3795712 h 4076699"/>
              <a:gd name="connsiteX23" fmla="*/ 2095500 w 3843337"/>
              <a:gd name="connsiteY23" fmla="*/ 3795712 h 4076699"/>
              <a:gd name="connsiteX24" fmla="*/ 2181225 w 3843337"/>
              <a:gd name="connsiteY24" fmla="*/ 3786187 h 4076699"/>
              <a:gd name="connsiteX25" fmla="*/ 2147887 w 3843337"/>
              <a:gd name="connsiteY25" fmla="*/ 3952875 h 4076699"/>
              <a:gd name="connsiteX26" fmla="*/ 2252662 w 3843337"/>
              <a:gd name="connsiteY26" fmla="*/ 3990975 h 4076699"/>
              <a:gd name="connsiteX27" fmla="*/ 2243138 w 3843337"/>
              <a:gd name="connsiteY27" fmla="*/ 4076699 h 4076699"/>
              <a:gd name="connsiteX28" fmla="*/ 2643187 w 3843337"/>
              <a:gd name="connsiteY28" fmla="*/ 4048125 h 4076699"/>
              <a:gd name="connsiteX29" fmla="*/ 2700337 w 3843337"/>
              <a:gd name="connsiteY29" fmla="*/ 3943350 h 4076699"/>
              <a:gd name="connsiteX30" fmla="*/ 2762250 w 3843337"/>
              <a:gd name="connsiteY30" fmla="*/ 3633787 h 4076699"/>
              <a:gd name="connsiteX31" fmla="*/ 3348037 w 3843337"/>
              <a:gd name="connsiteY31" fmla="*/ 3709987 h 4076699"/>
              <a:gd name="connsiteX32" fmla="*/ 3400425 w 3843337"/>
              <a:gd name="connsiteY32" fmla="*/ 3348037 h 4076699"/>
              <a:gd name="connsiteX33" fmla="*/ 3448050 w 3843337"/>
              <a:gd name="connsiteY33" fmla="*/ 2790825 h 4076699"/>
              <a:gd name="connsiteX34" fmla="*/ 3448050 w 3843337"/>
              <a:gd name="connsiteY34" fmla="*/ 2557462 h 4076699"/>
              <a:gd name="connsiteX35" fmla="*/ 3571875 w 3843337"/>
              <a:gd name="connsiteY35" fmla="*/ 1690687 h 4076699"/>
              <a:gd name="connsiteX36" fmla="*/ 3686175 w 3843337"/>
              <a:gd name="connsiteY36" fmla="*/ 1143000 h 4076699"/>
              <a:gd name="connsiteX37" fmla="*/ 3714750 w 3843337"/>
              <a:gd name="connsiteY37" fmla="*/ 1062037 h 4076699"/>
              <a:gd name="connsiteX38" fmla="*/ 3719512 w 3843337"/>
              <a:gd name="connsiteY38" fmla="*/ 1019175 h 4076699"/>
              <a:gd name="connsiteX39" fmla="*/ 3743325 w 3843337"/>
              <a:gd name="connsiteY39" fmla="*/ 966787 h 4076699"/>
              <a:gd name="connsiteX40" fmla="*/ 3748087 w 3843337"/>
              <a:gd name="connsiteY40" fmla="*/ 852487 h 4076699"/>
              <a:gd name="connsiteX41" fmla="*/ 3843337 w 3843337"/>
              <a:gd name="connsiteY41" fmla="*/ 209550 h 4076699"/>
              <a:gd name="connsiteX42" fmla="*/ 3462337 w 3843337"/>
              <a:gd name="connsiteY42" fmla="*/ 157162 h 4076699"/>
              <a:gd name="connsiteX43" fmla="*/ 3395662 w 3843337"/>
              <a:gd name="connsiteY43" fmla="*/ 133350 h 4076699"/>
              <a:gd name="connsiteX44" fmla="*/ 3371850 w 3843337"/>
              <a:gd name="connsiteY44" fmla="*/ 80962 h 4076699"/>
              <a:gd name="connsiteX45" fmla="*/ 2795587 w 3843337"/>
              <a:gd name="connsiteY45" fmla="*/ 0 h 4076699"/>
              <a:gd name="connsiteX0" fmla="*/ 2795587 w 3843337"/>
              <a:gd name="connsiteY0" fmla="*/ 0 h 4076700"/>
              <a:gd name="connsiteX1" fmla="*/ 2671762 w 3843337"/>
              <a:gd name="connsiteY1" fmla="*/ 862012 h 4076700"/>
              <a:gd name="connsiteX2" fmla="*/ 2224087 w 3843337"/>
              <a:gd name="connsiteY2" fmla="*/ 781050 h 4076700"/>
              <a:gd name="connsiteX3" fmla="*/ 1366837 w 3843337"/>
              <a:gd name="connsiteY3" fmla="*/ 1052512 h 4076700"/>
              <a:gd name="connsiteX4" fmla="*/ 1247775 w 3843337"/>
              <a:gd name="connsiteY4" fmla="*/ 819150 h 4076700"/>
              <a:gd name="connsiteX5" fmla="*/ 1152525 w 3843337"/>
              <a:gd name="connsiteY5" fmla="*/ 500062 h 4076700"/>
              <a:gd name="connsiteX6" fmla="*/ 990600 w 3843337"/>
              <a:gd name="connsiteY6" fmla="*/ 538162 h 4076700"/>
              <a:gd name="connsiteX7" fmla="*/ 90487 w 3843337"/>
              <a:gd name="connsiteY7" fmla="*/ 809625 h 4076700"/>
              <a:gd name="connsiteX8" fmla="*/ 0 w 3843337"/>
              <a:gd name="connsiteY8" fmla="*/ 947737 h 4076700"/>
              <a:gd name="connsiteX9" fmla="*/ 276225 w 3843337"/>
              <a:gd name="connsiteY9" fmla="*/ 1138237 h 4076700"/>
              <a:gd name="connsiteX10" fmla="*/ 452437 w 3843337"/>
              <a:gd name="connsiteY10" fmla="*/ 1352550 h 4076700"/>
              <a:gd name="connsiteX11" fmla="*/ 57150 w 3843337"/>
              <a:gd name="connsiteY11" fmla="*/ 1676400 h 4076700"/>
              <a:gd name="connsiteX12" fmla="*/ 728662 w 3843337"/>
              <a:gd name="connsiteY12" fmla="*/ 2452687 h 4076700"/>
              <a:gd name="connsiteX13" fmla="*/ 700087 w 3843337"/>
              <a:gd name="connsiteY13" fmla="*/ 2543175 h 4076700"/>
              <a:gd name="connsiteX14" fmla="*/ 438150 w 3843337"/>
              <a:gd name="connsiteY14" fmla="*/ 2876550 h 4076700"/>
              <a:gd name="connsiteX15" fmla="*/ 828675 w 3843337"/>
              <a:gd name="connsiteY15" fmla="*/ 3162300 h 4076700"/>
              <a:gd name="connsiteX16" fmla="*/ 914400 w 3843337"/>
              <a:gd name="connsiteY16" fmla="*/ 3209925 h 4076700"/>
              <a:gd name="connsiteX17" fmla="*/ 795337 w 3843337"/>
              <a:gd name="connsiteY17" fmla="*/ 3505200 h 4076700"/>
              <a:gd name="connsiteX18" fmla="*/ 1357312 w 3843337"/>
              <a:gd name="connsiteY18" fmla="*/ 3767137 h 4076700"/>
              <a:gd name="connsiteX19" fmla="*/ 1395412 w 3843337"/>
              <a:gd name="connsiteY19" fmla="*/ 3633787 h 4076700"/>
              <a:gd name="connsiteX20" fmla="*/ 1438275 w 3843337"/>
              <a:gd name="connsiteY20" fmla="*/ 3643312 h 4076700"/>
              <a:gd name="connsiteX21" fmla="*/ 2062162 w 3843337"/>
              <a:gd name="connsiteY21" fmla="*/ 3800475 h 4076700"/>
              <a:gd name="connsiteX22" fmla="*/ 2095500 w 3843337"/>
              <a:gd name="connsiteY22" fmla="*/ 3795712 h 4076700"/>
              <a:gd name="connsiteX23" fmla="*/ 2095500 w 3843337"/>
              <a:gd name="connsiteY23" fmla="*/ 3795712 h 4076700"/>
              <a:gd name="connsiteX24" fmla="*/ 2181225 w 3843337"/>
              <a:gd name="connsiteY24" fmla="*/ 3786187 h 4076700"/>
              <a:gd name="connsiteX25" fmla="*/ 2147887 w 3843337"/>
              <a:gd name="connsiteY25" fmla="*/ 3952875 h 4076700"/>
              <a:gd name="connsiteX26" fmla="*/ 2252662 w 3843337"/>
              <a:gd name="connsiteY26" fmla="*/ 3990975 h 4076700"/>
              <a:gd name="connsiteX27" fmla="*/ 2243138 w 3843337"/>
              <a:gd name="connsiteY27" fmla="*/ 4076699 h 4076700"/>
              <a:gd name="connsiteX28" fmla="*/ 2333625 w 3843337"/>
              <a:gd name="connsiteY28" fmla="*/ 4076700 h 4076700"/>
              <a:gd name="connsiteX29" fmla="*/ 2643187 w 3843337"/>
              <a:gd name="connsiteY29" fmla="*/ 4048125 h 4076700"/>
              <a:gd name="connsiteX30" fmla="*/ 2700337 w 3843337"/>
              <a:gd name="connsiteY30" fmla="*/ 3943350 h 4076700"/>
              <a:gd name="connsiteX31" fmla="*/ 2762250 w 3843337"/>
              <a:gd name="connsiteY31" fmla="*/ 3633787 h 4076700"/>
              <a:gd name="connsiteX32" fmla="*/ 3348037 w 3843337"/>
              <a:gd name="connsiteY32" fmla="*/ 3709987 h 4076700"/>
              <a:gd name="connsiteX33" fmla="*/ 3400425 w 3843337"/>
              <a:gd name="connsiteY33" fmla="*/ 3348037 h 4076700"/>
              <a:gd name="connsiteX34" fmla="*/ 3448050 w 3843337"/>
              <a:gd name="connsiteY34" fmla="*/ 2790825 h 4076700"/>
              <a:gd name="connsiteX35" fmla="*/ 3448050 w 3843337"/>
              <a:gd name="connsiteY35" fmla="*/ 2557462 h 4076700"/>
              <a:gd name="connsiteX36" fmla="*/ 3571875 w 3843337"/>
              <a:gd name="connsiteY36" fmla="*/ 1690687 h 4076700"/>
              <a:gd name="connsiteX37" fmla="*/ 3686175 w 3843337"/>
              <a:gd name="connsiteY37" fmla="*/ 1143000 h 4076700"/>
              <a:gd name="connsiteX38" fmla="*/ 3714750 w 3843337"/>
              <a:gd name="connsiteY38" fmla="*/ 1062037 h 4076700"/>
              <a:gd name="connsiteX39" fmla="*/ 3719512 w 3843337"/>
              <a:gd name="connsiteY39" fmla="*/ 1019175 h 4076700"/>
              <a:gd name="connsiteX40" fmla="*/ 3743325 w 3843337"/>
              <a:gd name="connsiteY40" fmla="*/ 966787 h 4076700"/>
              <a:gd name="connsiteX41" fmla="*/ 3748087 w 3843337"/>
              <a:gd name="connsiteY41" fmla="*/ 852487 h 4076700"/>
              <a:gd name="connsiteX42" fmla="*/ 3843337 w 3843337"/>
              <a:gd name="connsiteY42" fmla="*/ 209550 h 4076700"/>
              <a:gd name="connsiteX43" fmla="*/ 3462337 w 3843337"/>
              <a:gd name="connsiteY43" fmla="*/ 157162 h 4076700"/>
              <a:gd name="connsiteX44" fmla="*/ 3395662 w 3843337"/>
              <a:gd name="connsiteY44" fmla="*/ 133350 h 4076700"/>
              <a:gd name="connsiteX45" fmla="*/ 3371850 w 3843337"/>
              <a:gd name="connsiteY45" fmla="*/ 80962 h 4076700"/>
              <a:gd name="connsiteX46" fmla="*/ 2795587 w 3843337"/>
              <a:gd name="connsiteY46" fmla="*/ 0 h 4076700"/>
              <a:gd name="connsiteX0" fmla="*/ 2795587 w 3843337"/>
              <a:gd name="connsiteY0" fmla="*/ 0 h 4119563"/>
              <a:gd name="connsiteX1" fmla="*/ 2671762 w 3843337"/>
              <a:gd name="connsiteY1" fmla="*/ 862012 h 4119563"/>
              <a:gd name="connsiteX2" fmla="*/ 2224087 w 3843337"/>
              <a:gd name="connsiteY2" fmla="*/ 781050 h 4119563"/>
              <a:gd name="connsiteX3" fmla="*/ 1366837 w 3843337"/>
              <a:gd name="connsiteY3" fmla="*/ 1052512 h 4119563"/>
              <a:gd name="connsiteX4" fmla="*/ 1247775 w 3843337"/>
              <a:gd name="connsiteY4" fmla="*/ 819150 h 4119563"/>
              <a:gd name="connsiteX5" fmla="*/ 1152525 w 3843337"/>
              <a:gd name="connsiteY5" fmla="*/ 500062 h 4119563"/>
              <a:gd name="connsiteX6" fmla="*/ 990600 w 3843337"/>
              <a:gd name="connsiteY6" fmla="*/ 538162 h 4119563"/>
              <a:gd name="connsiteX7" fmla="*/ 90487 w 3843337"/>
              <a:gd name="connsiteY7" fmla="*/ 809625 h 4119563"/>
              <a:gd name="connsiteX8" fmla="*/ 0 w 3843337"/>
              <a:gd name="connsiteY8" fmla="*/ 947737 h 4119563"/>
              <a:gd name="connsiteX9" fmla="*/ 276225 w 3843337"/>
              <a:gd name="connsiteY9" fmla="*/ 1138237 h 4119563"/>
              <a:gd name="connsiteX10" fmla="*/ 452437 w 3843337"/>
              <a:gd name="connsiteY10" fmla="*/ 1352550 h 4119563"/>
              <a:gd name="connsiteX11" fmla="*/ 57150 w 3843337"/>
              <a:gd name="connsiteY11" fmla="*/ 1676400 h 4119563"/>
              <a:gd name="connsiteX12" fmla="*/ 728662 w 3843337"/>
              <a:gd name="connsiteY12" fmla="*/ 2452687 h 4119563"/>
              <a:gd name="connsiteX13" fmla="*/ 700087 w 3843337"/>
              <a:gd name="connsiteY13" fmla="*/ 2543175 h 4119563"/>
              <a:gd name="connsiteX14" fmla="*/ 438150 w 3843337"/>
              <a:gd name="connsiteY14" fmla="*/ 2876550 h 4119563"/>
              <a:gd name="connsiteX15" fmla="*/ 828675 w 3843337"/>
              <a:gd name="connsiteY15" fmla="*/ 3162300 h 4119563"/>
              <a:gd name="connsiteX16" fmla="*/ 914400 w 3843337"/>
              <a:gd name="connsiteY16" fmla="*/ 3209925 h 4119563"/>
              <a:gd name="connsiteX17" fmla="*/ 795337 w 3843337"/>
              <a:gd name="connsiteY17" fmla="*/ 3505200 h 4119563"/>
              <a:gd name="connsiteX18" fmla="*/ 1357312 w 3843337"/>
              <a:gd name="connsiteY18" fmla="*/ 3767137 h 4119563"/>
              <a:gd name="connsiteX19" fmla="*/ 1395412 w 3843337"/>
              <a:gd name="connsiteY19" fmla="*/ 3633787 h 4119563"/>
              <a:gd name="connsiteX20" fmla="*/ 1438275 w 3843337"/>
              <a:gd name="connsiteY20" fmla="*/ 3643312 h 4119563"/>
              <a:gd name="connsiteX21" fmla="*/ 2062162 w 3843337"/>
              <a:gd name="connsiteY21" fmla="*/ 3800475 h 4119563"/>
              <a:gd name="connsiteX22" fmla="*/ 2095500 w 3843337"/>
              <a:gd name="connsiteY22" fmla="*/ 3795712 h 4119563"/>
              <a:gd name="connsiteX23" fmla="*/ 2095500 w 3843337"/>
              <a:gd name="connsiteY23" fmla="*/ 3795712 h 4119563"/>
              <a:gd name="connsiteX24" fmla="*/ 2181225 w 3843337"/>
              <a:gd name="connsiteY24" fmla="*/ 3786187 h 4119563"/>
              <a:gd name="connsiteX25" fmla="*/ 2147887 w 3843337"/>
              <a:gd name="connsiteY25" fmla="*/ 3952875 h 4119563"/>
              <a:gd name="connsiteX26" fmla="*/ 2252662 w 3843337"/>
              <a:gd name="connsiteY26" fmla="*/ 3990975 h 4119563"/>
              <a:gd name="connsiteX27" fmla="*/ 2243138 w 3843337"/>
              <a:gd name="connsiteY27" fmla="*/ 4076699 h 4119563"/>
              <a:gd name="connsiteX28" fmla="*/ 2386013 w 3843337"/>
              <a:gd name="connsiteY28" fmla="*/ 4119563 h 4119563"/>
              <a:gd name="connsiteX29" fmla="*/ 2643187 w 3843337"/>
              <a:gd name="connsiteY29" fmla="*/ 4048125 h 4119563"/>
              <a:gd name="connsiteX30" fmla="*/ 2700337 w 3843337"/>
              <a:gd name="connsiteY30" fmla="*/ 3943350 h 4119563"/>
              <a:gd name="connsiteX31" fmla="*/ 2762250 w 3843337"/>
              <a:gd name="connsiteY31" fmla="*/ 3633787 h 4119563"/>
              <a:gd name="connsiteX32" fmla="*/ 3348037 w 3843337"/>
              <a:gd name="connsiteY32" fmla="*/ 3709987 h 4119563"/>
              <a:gd name="connsiteX33" fmla="*/ 3400425 w 3843337"/>
              <a:gd name="connsiteY33" fmla="*/ 3348037 h 4119563"/>
              <a:gd name="connsiteX34" fmla="*/ 3448050 w 3843337"/>
              <a:gd name="connsiteY34" fmla="*/ 2790825 h 4119563"/>
              <a:gd name="connsiteX35" fmla="*/ 3448050 w 3843337"/>
              <a:gd name="connsiteY35" fmla="*/ 2557462 h 4119563"/>
              <a:gd name="connsiteX36" fmla="*/ 3571875 w 3843337"/>
              <a:gd name="connsiteY36" fmla="*/ 1690687 h 4119563"/>
              <a:gd name="connsiteX37" fmla="*/ 3686175 w 3843337"/>
              <a:gd name="connsiteY37" fmla="*/ 1143000 h 4119563"/>
              <a:gd name="connsiteX38" fmla="*/ 3714750 w 3843337"/>
              <a:gd name="connsiteY38" fmla="*/ 1062037 h 4119563"/>
              <a:gd name="connsiteX39" fmla="*/ 3719512 w 3843337"/>
              <a:gd name="connsiteY39" fmla="*/ 1019175 h 4119563"/>
              <a:gd name="connsiteX40" fmla="*/ 3743325 w 3843337"/>
              <a:gd name="connsiteY40" fmla="*/ 966787 h 4119563"/>
              <a:gd name="connsiteX41" fmla="*/ 3748087 w 3843337"/>
              <a:gd name="connsiteY41" fmla="*/ 852487 h 4119563"/>
              <a:gd name="connsiteX42" fmla="*/ 3843337 w 3843337"/>
              <a:gd name="connsiteY42" fmla="*/ 209550 h 4119563"/>
              <a:gd name="connsiteX43" fmla="*/ 3462337 w 3843337"/>
              <a:gd name="connsiteY43" fmla="*/ 157162 h 4119563"/>
              <a:gd name="connsiteX44" fmla="*/ 3395662 w 3843337"/>
              <a:gd name="connsiteY44" fmla="*/ 133350 h 4119563"/>
              <a:gd name="connsiteX45" fmla="*/ 3371850 w 3843337"/>
              <a:gd name="connsiteY45" fmla="*/ 80962 h 4119563"/>
              <a:gd name="connsiteX46" fmla="*/ 2795587 w 3843337"/>
              <a:gd name="connsiteY46" fmla="*/ 0 h 4119563"/>
              <a:gd name="connsiteX0" fmla="*/ 2795587 w 3843337"/>
              <a:gd name="connsiteY0" fmla="*/ 0 h 4119563"/>
              <a:gd name="connsiteX1" fmla="*/ 2671762 w 3843337"/>
              <a:gd name="connsiteY1" fmla="*/ 862012 h 4119563"/>
              <a:gd name="connsiteX2" fmla="*/ 2224087 w 3843337"/>
              <a:gd name="connsiteY2" fmla="*/ 781050 h 4119563"/>
              <a:gd name="connsiteX3" fmla="*/ 1366837 w 3843337"/>
              <a:gd name="connsiteY3" fmla="*/ 1052512 h 4119563"/>
              <a:gd name="connsiteX4" fmla="*/ 1247775 w 3843337"/>
              <a:gd name="connsiteY4" fmla="*/ 819150 h 4119563"/>
              <a:gd name="connsiteX5" fmla="*/ 1152525 w 3843337"/>
              <a:gd name="connsiteY5" fmla="*/ 500062 h 4119563"/>
              <a:gd name="connsiteX6" fmla="*/ 990600 w 3843337"/>
              <a:gd name="connsiteY6" fmla="*/ 538162 h 4119563"/>
              <a:gd name="connsiteX7" fmla="*/ 90487 w 3843337"/>
              <a:gd name="connsiteY7" fmla="*/ 809625 h 4119563"/>
              <a:gd name="connsiteX8" fmla="*/ 0 w 3843337"/>
              <a:gd name="connsiteY8" fmla="*/ 947737 h 4119563"/>
              <a:gd name="connsiteX9" fmla="*/ 276225 w 3843337"/>
              <a:gd name="connsiteY9" fmla="*/ 1138237 h 4119563"/>
              <a:gd name="connsiteX10" fmla="*/ 452437 w 3843337"/>
              <a:gd name="connsiteY10" fmla="*/ 1352550 h 4119563"/>
              <a:gd name="connsiteX11" fmla="*/ 57150 w 3843337"/>
              <a:gd name="connsiteY11" fmla="*/ 1676400 h 4119563"/>
              <a:gd name="connsiteX12" fmla="*/ 728662 w 3843337"/>
              <a:gd name="connsiteY12" fmla="*/ 2452687 h 4119563"/>
              <a:gd name="connsiteX13" fmla="*/ 700087 w 3843337"/>
              <a:gd name="connsiteY13" fmla="*/ 2543175 h 4119563"/>
              <a:gd name="connsiteX14" fmla="*/ 438150 w 3843337"/>
              <a:gd name="connsiteY14" fmla="*/ 2876550 h 4119563"/>
              <a:gd name="connsiteX15" fmla="*/ 828675 w 3843337"/>
              <a:gd name="connsiteY15" fmla="*/ 3162300 h 4119563"/>
              <a:gd name="connsiteX16" fmla="*/ 914400 w 3843337"/>
              <a:gd name="connsiteY16" fmla="*/ 3209925 h 4119563"/>
              <a:gd name="connsiteX17" fmla="*/ 795337 w 3843337"/>
              <a:gd name="connsiteY17" fmla="*/ 3505200 h 4119563"/>
              <a:gd name="connsiteX18" fmla="*/ 1357312 w 3843337"/>
              <a:gd name="connsiteY18" fmla="*/ 3767137 h 4119563"/>
              <a:gd name="connsiteX19" fmla="*/ 1395412 w 3843337"/>
              <a:gd name="connsiteY19" fmla="*/ 3633787 h 4119563"/>
              <a:gd name="connsiteX20" fmla="*/ 1438275 w 3843337"/>
              <a:gd name="connsiteY20" fmla="*/ 3643312 h 4119563"/>
              <a:gd name="connsiteX21" fmla="*/ 2062162 w 3843337"/>
              <a:gd name="connsiteY21" fmla="*/ 3800475 h 4119563"/>
              <a:gd name="connsiteX22" fmla="*/ 2095500 w 3843337"/>
              <a:gd name="connsiteY22" fmla="*/ 3795712 h 4119563"/>
              <a:gd name="connsiteX23" fmla="*/ 2095500 w 3843337"/>
              <a:gd name="connsiteY23" fmla="*/ 3795712 h 4119563"/>
              <a:gd name="connsiteX24" fmla="*/ 2181225 w 3843337"/>
              <a:gd name="connsiteY24" fmla="*/ 3786187 h 4119563"/>
              <a:gd name="connsiteX25" fmla="*/ 2147887 w 3843337"/>
              <a:gd name="connsiteY25" fmla="*/ 3952875 h 4119563"/>
              <a:gd name="connsiteX26" fmla="*/ 2252662 w 3843337"/>
              <a:gd name="connsiteY26" fmla="*/ 3990975 h 4119563"/>
              <a:gd name="connsiteX27" fmla="*/ 2243138 w 3843337"/>
              <a:gd name="connsiteY27" fmla="*/ 4076699 h 4119563"/>
              <a:gd name="connsiteX28" fmla="*/ 2386013 w 3843337"/>
              <a:gd name="connsiteY28" fmla="*/ 4119563 h 4119563"/>
              <a:gd name="connsiteX29" fmla="*/ 2519362 w 3843337"/>
              <a:gd name="connsiteY29" fmla="*/ 4076699 h 4119563"/>
              <a:gd name="connsiteX30" fmla="*/ 2643187 w 3843337"/>
              <a:gd name="connsiteY30" fmla="*/ 4048125 h 4119563"/>
              <a:gd name="connsiteX31" fmla="*/ 2700337 w 3843337"/>
              <a:gd name="connsiteY31" fmla="*/ 3943350 h 4119563"/>
              <a:gd name="connsiteX32" fmla="*/ 2762250 w 3843337"/>
              <a:gd name="connsiteY32" fmla="*/ 3633787 h 4119563"/>
              <a:gd name="connsiteX33" fmla="*/ 3348037 w 3843337"/>
              <a:gd name="connsiteY33" fmla="*/ 3709987 h 4119563"/>
              <a:gd name="connsiteX34" fmla="*/ 3400425 w 3843337"/>
              <a:gd name="connsiteY34" fmla="*/ 3348037 h 4119563"/>
              <a:gd name="connsiteX35" fmla="*/ 3448050 w 3843337"/>
              <a:gd name="connsiteY35" fmla="*/ 2790825 h 4119563"/>
              <a:gd name="connsiteX36" fmla="*/ 3448050 w 3843337"/>
              <a:gd name="connsiteY36" fmla="*/ 2557462 h 4119563"/>
              <a:gd name="connsiteX37" fmla="*/ 3571875 w 3843337"/>
              <a:gd name="connsiteY37" fmla="*/ 1690687 h 4119563"/>
              <a:gd name="connsiteX38" fmla="*/ 3686175 w 3843337"/>
              <a:gd name="connsiteY38" fmla="*/ 1143000 h 4119563"/>
              <a:gd name="connsiteX39" fmla="*/ 3714750 w 3843337"/>
              <a:gd name="connsiteY39" fmla="*/ 1062037 h 4119563"/>
              <a:gd name="connsiteX40" fmla="*/ 3719512 w 3843337"/>
              <a:gd name="connsiteY40" fmla="*/ 1019175 h 4119563"/>
              <a:gd name="connsiteX41" fmla="*/ 3743325 w 3843337"/>
              <a:gd name="connsiteY41" fmla="*/ 966787 h 4119563"/>
              <a:gd name="connsiteX42" fmla="*/ 3748087 w 3843337"/>
              <a:gd name="connsiteY42" fmla="*/ 852487 h 4119563"/>
              <a:gd name="connsiteX43" fmla="*/ 3843337 w 3843337"/>
              <a:gd name="connsiteY43" fmla="*/ 209550 h 4119563"/>
              <a:gd name="connsiteX44" fmla="*/ 3462337 w 3843337"/>
              <a:gd name="connsiteY44" fmla="*/ 157162 h 4119563"/>
              <a:gd name="connsiteX45" fmla="*/ 3395662 w 3843337"/>
              <a:gd name="connsiteY45" fmla="*/ 133350 h 4119563"/>
              <a:gd name="connsiteX46" fmla="*/ 3371850 w 3843337"/>
              <a:gd name="connsiteY46" fmla="*/ 80962 h 4119563"/>
              <a:gd name="connsiteX47" fmla="*/ 2795587 w 3843337"/>
              <a:gd name="connsiteY47" fmla="*/ 0 h 4119563"/>
              <a:gd name="connsiteX0" fmla="*/ 2795587 w 3843337"/>
              <a:gd name="connsiteY0" fmla="*/ 0 h 4119563"/>
              <a:gd name="connsiteX1" fmla="*/ 2671762 w 3843337"/>
              <a:gd name="connsiteY1" fmla="*/ 862012 h 4119563"/>
              <a:gd name="connsiteX2" fmla="*/ 2224087 w 3843337"/>
              <a:gd name="connsiteY2" fmla="*/ 781050 h 4119563"/>
              <a:gd name="connsiteX3" fmla="*/ 1366837 w 3843337"/>
              <a:gd name="connsiteY3" fmla="*/ 1052512 h 4119563"/>
              <a:gd name="connsiteX4" fmla="*/ 1247775 w 3843337"/>
              <a:gd name="connsiteY4" fmla="*/ 819150 h 4119563"/>
              <a:gd name="connsiteX5" fmla="*/ 1152525 w 3843337"/>
              <a:gd name="connsiteY5" fmla="*/ 500062 h 4119563"/>
              <a:gd name="connsiteX6" fmla="*/ 990600 w 3843337"/>
              <a:gd name="connsiteY6" fmla="*/ 538162 h 4119563"/>
              <a:gd name="connsiteX7" fmla="*/ 90487 w 3843337"/>
              <a:gd name="connsiteY7" fmla="*/ 809625 h 4119563"/>
              <a:gd name="connsiteX8" fmla="*/ 0 w 3843337"/>
              <a:gd name="connsiteY8" fmla="*/ 947737 h 4119563"/>
              <a:gd name="connsiteX9" fmla="*/ 276225 w 3843337"/>
              <a:gd name="connsiteY9" fmla="*/ 1138237 h 4119563"/>
              <a:gd name="connsiteX10" fmla="*/ 452437 w 3843337"/>
              <a:gd name="connsiteY10" fmla="*/ 1352550 h 4119563"/>
              <a:gd name="connsiteX11" fmla="*/ 57150 w 3843337"/>
              <a:gd name="connsiteY11" fmla="*/ 1676400 h 4119563"/>
              <a:gd name="connsiteX12" fmla="*/ 728662 w 3843337"/>
              <a:gd name="connsiteY12" fmla="*/ 2452687 h 4119563"/>
              <a:gd name="connsiteX13" fmla="*/ 700087 w 3843337"/>
              <a:gd name="connsiteY13" fmla="*/ 2543175 h 4119563"/>
              <a:gd name="connsiteX14" fmla="*/ 438150 w 3843337"/>
              <a:gd name="connsiteY14" fmla="*/ 2876550 h 4119563"/>
              <a:gd name="connsiteX15" fmla="*/ 828675 w 3843337"/>
              <a:gd name="connsiteY15" fmla="*/ 3162300 h 4119563"/>
              <a:gd name="connsiteX16" fmla="*/ 914400 w 3843337"/>
              <a:gd name="connsiteY16" fmla="*/ 3209925 h 4119563"/>
              <a:gd name="connsiteX17" fmla="*/ 795337 w 3843337"/>
              <a:gd name="connsiteY17" fmla="*/ 3505200 h 4119563"/>
              <a:gd name="connsiteX18" fmla="*/ 1357312 w 3843337"/>
              <a:gd name="connsiteY18" fmla="*/ 3767137 h 4119563"/>
              <a:gd name="connsiteX19" fmla="*/ 1395412 w 3843337"/>
              <a:gd name="connsiteY19" fmla="*/ 3633787 h 4119563"/>
              <a:gd name="connsiteX20" fmla="*/ 1438275 w 3843337"/>
              <a:gd name="connsiteY20" fmla="*/ 3643312 h 4119563"/>
              <a:gd name="connsiteX21" fmla="*/ 2062162 w 3843337"/>
              <a:gd name="connsiteY21" fmla="*/ 3800475 h 4119563"/>
              <a:gd name="connsiteX22" fmla="*/ 2095500 w 3843337"/>
              <a:gd name="connsiteY22" fmla="*/ 3795712 h 4119563"/>
              <a:gd name="connsiteX23" fmla="*/ 2095500 w 3843337"/>
              <a:gd name="connsiteY23" fmla="*/ 3795712 h 4119563"/>
              <a:gd name="connsiteX24" fmla="*/ 2181225 w 3843337"/>
              <a:gd name="connsiteY24" fmla="*/ 3786187 h 4119563"/>
              <a:gd name="connsiteX25" fmla="*/ 2147887 w 3843337"/>
              <a:gd name="connsiteY25" fmla="*/ 3952875 h 4119563"/>
              <a:gd name="connsiteX26" fmla="*/ 2252662 w 3843337"/>
              <a:gd name="connsiteY26" fmla="*/ 3990975 h 4119563"/>
              <a:gd name="connsiteX27" fmla="*/ 2243138 w 3843337"/>
              <a:gd name="connsiteY27" fmla="*/ 4076699 h 4119563"/>
              <a:gd name="connsiteX28" fmla="*/ 2386013 w 3843337"/>
              <a:gd name="connsiteY28" fmla="*/ 4119563 h 4119563"/>
              <a:gd name="connsiteX29" fmla="*/ 2433637 w 3843337"/>
              <a:gd name="connsiteY29" fmla="*/ 3990974 h 4119563"/>
              <a:gd name="connsiteX30" fmla="*/ 2643187 w 3843337"/>
              <a:gd name="connsiteY30" fmla="*/ 4048125 h 4119563"/>
              <a:gd name="connsiteX31" fmla="*/ 2700337 w 3843337"/>
              <a:gd name="connsiteY31" fmla="*/ 3943350 h 4119563"/>
              <a:gd name="connsiteX32" fmla="*/ 2762250 w 3843337"/>
              <a:gd name="connsiteY32" fmla="*/ 3633787 h 4119563"/>
              <a:gd name="connsiteX33" fmla="*/ 3348037 w 3843337"/>
              <a:gd name="connsiteY33" fmla="*/ 3709987 h 4119563"/>
              <a:gd name="connsiteX34" fmla="*/ 3400425 w 3843337"/>
              <a:gd name="connsiteY34" fmla="*/ 3348037 h 4119563"/>
              <a:gd name="connsiteX35" fmla="*/ 3448050 w 3843337"/>
              <a:gd name="connsiteY35" fmla="*/ 2790825 h 4119563"/>
              <a:gd name="connsiteX36" fmla="*/ 3448050 w 3843337"/>
              <a:gd name="connsiteY36" fmla="*/ 2557462 h 4119563"/>
              <a:gd name="connsiteX37" fmla="*/ 3571875 w 3843337"/>
              <a:gd name="connsiteY37" fmla="*/ 1690687 h 4119563"/>
              <a:gd name="connsiteX38" fmla="*/ 3686175 w 3843337"/>
              <a:gd name="connsiteY38" fmla="*/ 1143000 h 4119563"/>
              <a:gd name="connsiteX39" fmla="*/ 3714750 w 3843337"/>
              <a:gd name="connsiteY39" fmla="*/ 1062037 h 4119563"/>
              <a:gd name="connsiteX40" fmla="*/ 3719512 w 3843337"/>
              <a:gd name="connsiteY40" fmla="*/ 1019175 h 4119563"/>
              <a:gd name="connsiteX41" fmla="*/ 3743325 w 3843337"/>
              <a:gd name="connsiteY41" fmla="*/ 966787 h 4119563"/>
              <a:gd name="connsiteX42" fmla="*/ 3748087 w 3843337"/>
              <a:gd name="connsiteY42" fmla="*/ 852487 h 4119563"/>
              <a:gd name="connsiteX43" fmla="*/ 3843337 w 3843337"/>
              <a:gd name="connsiteY43" fmla="*/ 209550 h 4119563"/>
              <a:gd name="connsiteX44" fmla="*/ 3462337 w 3843337"/>
              <a:gd name="connsiteY44" fmla="*/ 157162 h 4119563"/>
              <a:gd name="connsiteX45" fmla="*/ 3395662 w 3843337"/>
              <a:gd name="connsiteY45" fmla="*/ 133350 h 4119563"/>
              <a:gd name="connsiteX46" fmla="*/ 3371850 w 3843337"/>
              <a:gd name="connsiteY46" fmla="*/ 80962 h 4119563"/>
              <a:gd name="connsiteX47" fmla="*/ 2795587 w 3843337"/>
              <a:gd name="connsiteY47" fmla="*/ 0 h 4119563"/>
              <a:gd name="connsiteX0" fmla="*/ 2795587 w 3843337"/>
              <a:gd name="connsiteY0" fmla="*/ 0 h 4119563"/>
              <a:gd name="connsiteX1" fmla="*/ 2671762 w 3843337"/>
              <a:gd name="connsiteY1" fmla="*/ 862012 h 4119563"/>
              <a:gd name="connsiteX2" fmla="*/ 2224087 w 3843337"/>
              <a:gd name="connsiteY2" fmla="*/ 781050 h 4119563"/>
              <a:gd name="connsiteX3" fmla="*/ 1366837 w 3843337"/>
              <a:gd name="connsiteY3" fmla="*/ 1052512 h 4119563"/>
              <a:gd name="connsiteX4" fmla="*/ 1247775 w 3843337"/>
              <a:gd name="connsiteY4" fmla="*/ 819150 h 4119563"/>
              <a:gd name="connsiteX5" fmla="*/ 1152525 w 3843337"/>
              <a:gd name="connsiteY5" fmla="*/ 500062 h 4119563"/>
              <a:gd name="connsiteX6" fmla="*/ 990600 w 3843337"/>
              <a:gd name="connsiteY6" fmla="*/ 538162 h 4119563"/>
              <a:gd name="connsiteX7" fmla="*/ 90487 w 3843337"/>
              <a:gd name="connsiteY7" fmla="*/ 809625 h 4119563"/>
              <a:gd name="connsiteX8" fmla="*/ 0 w 3843337"/>
              <a:gd name="connsiteY8" fmla="*/ 947737 h 4119563"/>
              <a:gd name="connsiteX9" fmla="*/ 276225 w 3843337"/>
              <a:gd name="connsiteY9" fmla="*/ 1138237 h 4119563"/>
              <a:gd name="connsiteX10" fmla="*/ 452437 w 3843337"/>
              <a:gd name="connsiteY10" fmla="*/ 1352550 h 4119563"/>
              <a:gd name="connsiteX11" fmla="*/ 57150 w 3843337"/>
              <a:gd name="connsiteY11" fmla="*/ 1676400 h 4119563"/>
              <a:gd name="connsiteX12" fmla="*/ 728662 w 3843337"/>
              <a:gd name="connsiteY12" fmla="*/ 2452687 h 4119563"/>
              <a:gd name="connsiteX13" fmla="*/ 700087 w 3843337"/>
              <a:gd name="connsiteY13" fmla="*/ 2543175 h 4119563"/>
              <a:gd name="connsiteX14" fmla="*/ 438150 w 3843337"/>
              <a:gd name="connsiteY14" fmla="*/ 2876550 h 4119563"/>
              <a:gd name="connsiteX15" fmla="*/ 828675 w 3843337"/>
              <a:gd name="connsiteY15" fmla="*/ 3162300 h 4119563"/>
              <a:gd name="connsiteX16" fmla="*/ 914400 w 3843337"/>
              <a:gd name="connsiteY16" fmla="*/ 3209925 h 4119563"/>
              <a:gd name="connsiteX17" fmla="*/ 719137 w 3843337"/>
              <a:gd name="connsiteY17" fmla="*/ 3486150 h 4119563"/>
              <a:gd name="connsiteX18" fmla="*/ 1357312 w 3843337"/>
              <a:gd name="connsiteY18" fmla="*/ 3767137 h 4119563"/>
              <a:gd name="connsiteX19" fmla="*/ 1395412 w 3843337"/>
              <a:gd name="connsiteY19" fmla="*/ 3633787 h 4119563"/>
              <a:gd name="connsiteX20" fmla="*/ 1438275 w 3843337"/>
              <a:gd name="connsiteY20" fmla="*/ 3643312 h 4119563"/>
              <a:gd name="connsiteX21" fmla="*/ 2062162 w 3843337"/>
              <a:gd name="connsiteY21" fmla="*/ 3800475 h 4119563"/>
              <a:gd name="connsiteX22" fmla="*/ 2095500 w 3843337"/>
              <a:gd name="connsiteY22" fmla="*/ 3795712 h 4119563"/>
              <a:gd name="connsiteX23" fmla="*/ 2095500 w 3843337"/>
              <a:gd name="connsiteY23" fmla="*/ 3795712 h 4119563"/>
              <a:gd name="connsiteX24" fmla="*/ 2181225 w 3843337"/>
              <a:gd name="connsiteY24" fmla="*/ 3786187 h 4119563"/>
              <a:gd name="connsiteX25" fmla="*/ 2147887 w 3843337"/>
              <a:gd name="connsiteY25" fmla="*/ 3952875 h 4119563"/>
              <a:gd name="connsiteX26" fmla="*/ 2252662 w 3843337"/>
              <a:gd name="connsiteY26" fmla="*/ 3990975 h 4119563"/>
              <a:gd name="connsiteX27" fmla="*/ 2243138 w 3843337"/>
              <a:gd name="connsiteY27" fmla="*/ 4076699 h 4119563"/>
              <a:gd name="connsiteX28" fmla="*/ 2386013 w 3843337"/>
              <a:gd name="connsiteY28" fmla="*/ 4119563 h 4119563"/>
              <a:gd name="connsiteX29" fmla="*/ 2433637 w 3843337"/>
              <a:gd name="connsiteY29" fmla="*/ 3990974 h 4119563"/>
              <a:gd name="connsiteX30" fmla="*/ 2643187 w 3843337"/>
              <a:gd name="connsiteY30" fmla="*/ 4048125 h 4119563"/>
              <a:gd name="connsiteX31" fmla="*/ 2700337 w 3843337"/>
              <a:gd name="connsiteY31" fmla="*/ 3943350 h 4119563"/>
              <a:gd name="connsiteX32" fmla="*/ 2762250 w 3843337"/>
              <a:gd name="connsiteY32" fmla="*/ 3633787 h 4119563"/>
              <a:gd name="connsiteX33" fmla="*/ 3348037 w 3843337"/>
              <a:gd name="connsiteY33" fmla="*/ 3709987 h 4119563"/>
              <a:gd name="connsiteX34" fmla="*/ 3400425 w 3843337"/>
              <a:gd name="connsiteY34" fmla="*/ 3348037 h 4119563"/>
              <a:gd name="connsiteX35" fmla="*/ 3448050 w 3843337"/>
              <a:gd name="connsiteY35" fmla="*/ 2790825 h 4119563"/>
              <a:gd name="connsiteX36" fmla="*/ 3448050 w 3843337"/>
              <a:gd name="connsiteY36" fmla="*/ 2557462 h 4119563"/>
              <a:gd name="connsiteX37" fmla="*/ 3571875 w 3843337"/>
              <a:gd name="connsiteY37" fmla="*/ 1690687 h 4119563"/>
              <a:gd name="connsiteX38" fmla="*/ 3686175 w 3843337"/>
              <a:gd name="connsiteY38" fmla="*/ 1143000 h 4119563"/>
              <a:gd name="connsiteX39" fmla="*/ 3714750 w 3843337"/>
              <a:gd name="connsiteY39" fmla="*/ 1062037 h 4119563"/>
              <a:gd name="connsiteX40" fmla="*/ 3719512 w 3843337"/>
              <a:gd name="connsiteY40" fmla="*/ 1019175 h 4119563"/>
              <a:gd name="connsiteX41" fmla="*/ 3743325 w 3843337"/>
              <a:gd name="connsiteY41" fmla="*/ 966787 h 4119563"/>
              <a:gd name="connsiteX42" fmla="*/ 3748087 w 3843337"/>
              <a:gd name="connsiteY42" fmla="*/ 852487 h 4119563"/>
              <a:gd name="connsiteX43" fmla="*/ 3843337 w 3843337"/>
              <a:gd name="connsiteY43" fmla="*/ 209550 h 4119563"/>
              <a:gd name="connsiteX44" fmla="*/ 3462337 w 3843337"/>
              <a:gd name="connsiteY44" fmla="*/ 157162 h 4119563"/>
              <a:gd name="connsiteX45" fmla="*/ 3395662 w 3843337"/>
              <a:gd name="connsiteY45" fmla="*/ 133350 h 4119563"/>
              <a:gd name="connsiteX46" fmla="*/ 3371850 w 3843337"/>
              <a:gd name="connsiteY46" fmla="*/ 80962 h 4119563"/>
              <a:gd name="connsiteX47" fmla="*/ 2795587 w 3843337"/>
              <a:gd name="connsiteY47" fmla="*/ 0 h 4119563"/>
              <a:gd name="connsiteX0" fmla="*/ 2795587 w 3843337"/>
              <a:gd name="connsiteY0" fmla="*/ 0 h 4119563"/>
              <a:gd name="connsiteX1" fmla="*/ 2671762 w 3843337"/>
              <a:gd name="connsiteY1" fmla="*/ 862012 h 4119563"/>
              <a:gd name="connsiteX2" fmla="*/ 2224087 w 3843337"/>
              <a:gd name="connsiteY2" fmla="*/ 781050 h 4119563"/>
              <a:gd name="connsiteX3" fmla="*/ 1366837 w 3843337"/>
              <a:gd name="connsiteY3" fmla="*/ 1052512 h 4119563"/>
              <a:gd name="connsiteX4" fmla="*/ 1247775 w 3843337"/>
              <a:gd name="connsiteY4" fmla="*/ 819150 h 4119563"/>
              <a:gd name="connsiteX5" fmla="*/ 1152525 w 3843337"/>
              <a:gd name="connsiteY5" fmla="*/ 500062 h 4119563"/>
              <a:gd name="connsiteX6" fmla="*/ 990600 w 3843337"/>
              <a:gd name="connsiteY6" fmla="*/ 538162 h 4119563"/>
              <a:gd name="connsiteX7" fmla="*/ 90487 w 3843337"/>
              <a:gd name="connsiteY7" fmla="*/ 809625 h 4119563"/>
              <a:gd name="connsiteX8" fmla="*/ 0 w 3843337"/>
              <a:gd name="connsiteY8" fmla="*/ 947737 h 4119563"/>
              <a:gd name="connsiteX9" fmla="*/ 276225 w 3843337"/>
              <a:gd name="connsiteY9" fmla="*/ 1138237 h 4119563"/>
              <a:gd name="connsiteX10" fmla="*/ 452437 w 3843337"/>
              <a:gd name="connsiteY10" fmla="*/ 1352550 h 4119563"/>
              <a:gd name="connsiteX11" fmla="*/ 57150 w 3843337"/>
              <a:gd name="connsiteY11" fmla="*/ 1676400 h 4119563"/>
              <a:gd name="connsiteX12" fmla="*/ 728662 w 3843337"/>
              <a:gd name="connsiteY12" fmla="*/ 2452687 h 4119563"/>
              <a:gd name="connsiteX13" fmla="*/ 700087 w 3843337"/>
              <a:gd name="connsiteY13" fmla="*/ 2543175 h 4119563"/>
              <a:gd name="connsiteX14" fmla="*/ 438150 w 3843337"/>
              <a:gd name="connsiteY14" fmla="*/ 2876550 h 4119563"/>
              <a:gd name="connsiteX15" fmla="*/ 828675 w 3843337"/>
              <a:gd name="connsiteY15" fmla="*/ 3162300 h 4119563"/>
              <a:gd name="connsiteX16" fmla="*/ 914400 w 3843337"/>
              <a:gd name="connsiteY16" fmla="*/ 3209925 h 4119563"/>
              <a:gd name="connsiteX17" fmla="*/ 785812 w 3843337"/>
              <a:gd name="connsiteY17" fmla="*/ 3500438 h 4119563"/>
              <a:gd name="connsiteX18" fmla="*/ 1357312 w 3843337"/>
              <a:gd name="connsiteY18" fmla="*/ 3767137 h 4119563"/>
              <a:gd name="connsiteX19" fmla="*/ 1395412 w 3843337"/>
              <a:gd name="connsiteY19" fmla="*/ 3633787 h 4119563"/>
              <a:gd name="connsiteX20" fmla="*/ 1438275 w 3843337"/>
              <a:gd name="connsiteY20" fmla="*/ 3643312 h 4119563"/>
              <a:gd name="connsiteX21" fmla="*/ 2062162 w 3843337"/>
              <a:gd name="connsiteY21" fmla="*/ 3800475 h 4119563"/>
              <a:gd name="connsiteX22" fmla="*/ 2095500 w 3843337"/>
              <a:gd name="connsiteY22" fmla="*/ 3795712 h 4119563"/>
              <a:gd name="connsiteX23" fmla="*/ 2095500 w 3843337"/>
              <a:gd name="connsiteY23" fmla="*/ 3795712 h 4119563"/>
              <a:gd name="connsiteX24" fmla="*/ 2181225 w 3843337"/>
              <a:gd name="connsiteY24" fmla="*/ 3786187 h 4119563"/>
              <a:gd name="connsiteX25" fmla="*/ 2147887 w 3843337"/>
              <a:gd name="connsiteY25" fmla="*/ 3952875 h 4119563"/>
              <a:gd name="connsiteX26" fmla="*/ 2252662 w 3843337"/>
              <a:gd name="connsiteY26" fmla="*/ 3990975 h 4119563"/>
              <a:gd name="connsiteX27" fmla="*/ 2243138 w 3843337"/>
              <a:gd name="connsiteY27" fmla="*/ 4076699 h 4119563"/>
              <a:gd name="connsiteX28" fmla="*/ 2386013 w 3843337"/>
              <a:gd name="connsiteY28" fmla="*/ 4119563 h 4119563"/>
              <a:gd name="connsiteX29" fmla="*/ 2433637 w 3843337"/>
              <a:gd name="connsiteY29" fmla="*/ 3990974 h 4119563"/>
              <a:gd name="connsiteX30" fmla="*/ 2643187 w 3843337"/>
              <a:gd name="connsiteY30" fmla="*/ 4048125 h 4119563"/>
              <a:gd name="connsiteX31" fmla="*/ 2700337 w 3843337"/>
              <a:gd name="connsiteY31" fmla="*/ 3943350 h 4119563"/>
              <a:gd name="connsiteX32" fmla="*/ 2762250 w 3843337"/>
              <a:gd name="connsiteY32" fmla="*/ 3633787 h 4119563"/>
              <a:gd name="connsiteX33" fmla="*/ 3348037 w 3843337"/>
              <a:gd name="connsiteY33" fmla="*/ 3709987 h 4119563"/>
              <a:gd name="connsiteX34" fmla="*/ 3400425 w 3843337"/>
              <a:gd name="connsiteY34" fmla="*/ 3348037 h 4119563"/>
              <a:gd name="connsiteX35" fmla="*/ 3448050 w 3843337"/>
              <a:gd name="connsiteY35" fmla="*/ 2790825 h 4119563"/>
              <a:gd name="connsiteX36" fmla="*/ 3448050 w 3843337"/>
              <a:gd name="connsiteY36" fmla="*/ 2557462 h 4119563"/>
              <a:gd name="connsiteX37" fmla="*/ 3571875 w 3843337"/>
              <a:gd name="connsiteY37" fmla="*/ 1690687 h 4119563"/>
              <a:gd name="connsiteX38" fmla="*/ 3686175 w 3843337"/>
              <a:gd name="connsiteY38" fmla="*/ 1143000 h 4119563"/>
              <a:gd name="connsiteX39" fmla="*/ 3714750 w 3843337"/>
              <a:gd name="connsiteY39" fmla="*/ 1062037 h 4119563"/>
              <a:gd name="connsiteX40" fmla="*/ 3719512 w 3843337"/>
              <a:gd name="connsiteY40" fmla="*/ 1019175 h 4119563"/>
              <a:gd name="connsiteX41" fmla="*/ 3743325 w 3843337"/>
              <a:gd name="connsiteY41" fmla="*/ 966787 h 4119563"/>
              <a:gd name="connsiteX42" fmla="*/ 3748087 w 3843337"/>
              <a:gd name="connsiteY42" fmla="*/ 852487 h 4119563"/>
              <a:gd name="connsiteX43" fmla="*/ 3843337 w 3843337"/>
              <a:gd name="connsiteY43" fmla="*/ 209550 h 4119563"/>
              <a:gd name="connsiteX44" fmla="*/ 3462337 w 3843337"/>
              <a:gd name="connsiteY44" fmla="*/ 157162 h 4119563"/>
              <a:gd name="connsiteX45" fmla="*/ 3395662 w 3843337"/>
              <a:gd name="connsiteY45" fmla="*/ 133350 h 4119563"/>
              <a:gd name="connsiteX46" fmla="*/ 3371850 w 3843337"/>
              <a:gd name="connsiteY46" fmla="*/ 80962 h 4119563"/>
              <a:gd name="connsiteX47" fmla="*/ 2795587 w 3843337"/>
              <a:gd name="connsiteY47" fmla="*/ 0 h 4119563"/>
              <a:gd name="connsiteX0" fmla="*/ 2795587 w 3843337"/>
              <a:gd name="connsiteY0" fmla="*/ 0 h 4119563"/>
              <a:gd name="connsiteX1" fmla="*/ 2671762 w 3843337"/>
              <a:gd name="connsiteY1" fmla="*/ 862012 h 4119563"/>
              <a:gd name="connsiteX2" fmla="*/ 2224087 w 3843337"/>
              <a:gd name="connsiteY2" fmla="*/ 781050 h 4119563"/>
              <a:gd name="connsiteX3" fmla="*/ 1366837 w 3843337"/>
              <a:gd name="connsiteY3" fmla="*/ 1052512 h 4119563"/>
              <a:gd name="connsiteX4" fmla="*/ 1247775 w 3843337"/>
              <a:gd name="connsiteY4" fmla="*/ 819150 h 4119563"/>
              <a:gd name="connsiteX5" fmla="*/ 1152525 w 3843337"/>
              <a:gd name="connsiteY5" fmla="*/ 500062 h 4119563"/>
              <a:gd name="connsiteX6" fmla="*/ 990600 w 3843337"/>
              <a:gd name="connsiteY6" fmla="*/ 538162 h 4119563"/>
              <a:gd name="connsiteX7" fmla="*/ 90487 w 3843337"/>
              <a:gd name="connsiteY7" fmla="*/ 809625 h 4119563"/>
              <a:gd name="connsiteX8" fmla="*/ 0 w 3843337"/>
              <a:gd name="connsiteY8" fmla="*/ 947737 h 4119563"/>
              <a:gd name="connsiteX9" fmla="*/ 276225 w 3843337"/>
              <a:gd name="connsiteY9" fmla="*/ 1138237 h 4119563"/>
              <a:gd name="connsiteX10" fmla="*/ 452437 w 3843337"/>
              <a:gd name="connsiteY10" fmla="*/ 1352550 h 4119563"/>
              <a:gd name="connsiteX11" fmla="*/ 57150 w 3843337"/>
              <a:gd name="connsiteY11" fmla="*/ 1676400 h 4119563"/>
              <a:gd name="connsiteX12" fmla="*/ 728662 w 3843337"/>
              <a:gd name="connsiteY12" fmla="*/ 2452687 h 4119563"/>
              <a:gd name="connsiteX13" fmla="*/ 700087 w 3843337"/>
              <a:gd name="connsiteY13" fmla="*/ 2543175 h 4119563"/>
              <a:gd name="connsiteX14" fmla="*/ 438150 w 3843337"/>
              <a:gd name="connsiteY14" fmla="*/ 2876550 h 4119563"/>
              <a:gd name="connsiteX15" fmla="*/ 828675 w 3843337"/>
              <a:gd name="connsiteY15" fmla="*/ 3162300 h 4119563"/>
              <a:gd name="connsiteX16" fmla="*/ 914400 w 3843337"/>
              <a:gd name="connsiteY16" fmla="*/ 3209925 h 4119563"/>
              <a:gd name="connsiteX17" fmla="*/ 785812 w 3843337"/>
              <a:gd name="connsiteY17" fmla="*/ 3500438 h 4119563"/>
              <a:gd name="connsiteX18" fmla="*/ 1357312 w 3843337"/>
              <a:gd name="connsiteY18" fmla="*/ 3767137 h 4119563"/>
              <a:gd name="connsiteX19" fmla="*/ 1395412 w 3843337"/>
              <a:gd name="connsiteY19" fmla="*/ 3633787 h 4119563"/>
              <a:gd name="connsiteX20" fmla="*/ 1438275 w 3843337"/>
              <a:gd name="connsiteY20" fmla="*/ 3643312 h 4119563"/>
              <a:gd name="connsiteX21" fmla="*/ 2062162 w 3843337"/>
              <a:gd name="connsiteY21" fmla="*/ 3800475 h 4119563"/>
              <a:gd name="connsiteX22" fmla="*/ 2095500 w 3843337"/>
              <a:gd name="connsiteY22" fmla="*/ 3795712 h 4119563"/>
              <a:gd name="connsiteX23" fmla="*/ 2095500 w 3843337"/>
              <a:gd name="connsiteY23" fmla="*/ 3795712 h 4119563"/>
              <a:gd name="connsiteX24" fmla="*/ 2181225 w 3843337"/>
              <a:gd name="connsiteY24" fmla="*/ 3786187 h 4119563"/>
              <a:gd name="connsiteX25" fmla="*/ 2147887 w 3843337"/>
              <a:gd name="connsiteY25" fmla="*/ 3952875 h 4119563"/>
              <a:gd name="connsiteX26" fmla="*/ 2252662 w 3843337"/>
              <a:gd name="connsiteY26" fmla="*/ 3990975 h 4119563"/>
              <a:gd name="connsiteX27" fmla="*/ 2243138 w 3843337"/>
              <a:gd name="connsiteY27" fmla="*/ 4076699 h 4119563"/>
              <a:gd name="connsiteX28" fmla="*/ 2386013 w 3843337"/>
              <a:gd name="connsiteY28" fmla="*/ 4119563 h 4119563"/>
              <a:gd name="connsiteX29" fmla="*/ 2433637 w 3843337"/>
              <a:gd name="connsiteY29" fmla="*/ 3990974 h 4119563"/>
              <a:gd name="connsiteX30" fmla="*/ 2643187 w 3843337"/>
              <a:gd name="connsiteY30" fmla="*/ 4048125 h 4119563"/>
              <a:gd name="connsiteX31" fmla="*/ 2700337 w 3843337"/>
              <a:gd name="connsiteY31" fmla="*/ 3943350 h 4119563"/>
              <a:gd name="connsiteX32" fmla="*/ 2762250 w 3843337"/>
              <a:gd name="connsiteY32" fmla="*/ 3633787 h 4119563"/>
              <a:gd name="connsiteX33" fmla="*/ 3348037 w 3843337"/>
              <a:gd name="connsiteY33" fmla="*/ 3709987 h 4119563"/>
              <a:gd name="connsiteX34" fmla="*/ 3400425 w 3843337"/>
              <a:gd name="connsiteY34" fmla="*/ 3348037 h 4119563"/>
              <a:gd name="connsiteX35" fmla="*/ 3448050 w 3843337"/>
              <a:gd name="connsiteY35" fmla="*/ 2790825 h 4119563"/>
              <a:gd name="connsiteX36" fmla="*/ 3448050 w 3843337"/>
              <a:gd name="connsiteY36" fmla="*/ 2557462 h 4119563"/>
              <a:gd name="connsiteX37" fmla="*/ 3571875 w 3843337"/>
              <a:gd name="connsiteY37" fmla="*/ 1690687 h 4119563"/>
              <a:gd name="connsiteX38" fmla="*/ 3686175 w 3843337"/>
              <a:gd name="connsiteY38" fmla="*/ 1143000 h 4119563"/>
              <a:gd name="connsiteX39" fmla="*/ 3714750 w 3843337"/>
              <a:gd name="connsiteY39" fmla="*/ 1062037 h 4119563"/>
              <a:gd name="connsiteX40" fmla="*/ 3719512 w 3843337"/>
              <a:gd name="connsiteY40" fmla="*/ 1019175 h 4119563"/>
              <a:gd name="connsiteX41" fmla="*/ 3743325 w 3843337"/>
              <a:gd name="connsiteY41" fmla="*/ 966787 h 4119563"/>
              <a:gd name="connsiteX42" fmla="*/ 3748087 w 3843337"/>
              <a:gd name="connsiteY42" fmla="*/ 852487 h 4119563"/>
              <a:gd name="connsiteX43" fmla="*/ 3843337 w 3843337"/>
              <a:gd name="connsiteY43" fmla="*/ 209550 h 4119563"/>
              <a:gd name="connsiteX44" fmla="*/ 3462337 w 3843337"/>
              <a:gd name="connsiteY44" fmla="*/ 157162 h 4119563"/>
              <a:gd name="connsiteX45" fmla="*/ 3395662 w 3843337"/>
              <a:gd name="connsiteY45" fmla="*/ 133350 h 4119563"/>
              <a:gd name="connsiteX46" fmla="*/ 3371850 w 3843337"/>
              <a:gd name="connsiteY46" fmla="*/ 80962 h 4119563"/>
              <a:gd name="connsiteX47" fmla="*/ 2795587 w 3843337"/>
              <a:gd name="connsiteY47" fmla="*/ 0 h 4119563"/>
              <a:gd name="connsiteX0" fmla="*/ 2795587 w 3843337"/>
              <a:gd name="connsiteY0" fmla="*/ 0 h 4119563"/>
              <a:gd name="connsiteX1" fmla="*/ 2671762 w 3843337"/>
              <a:gd name="connsiteY1" fmla="*/ 862012 h 4119563"/>
              <a:gd name="connsiteX2" fmla="*/ 2224087 w 3843337"/>
              <a:gd name="connsiteY2" fmla="*/ 781050 h 4119563"/>
              <a:gd name="connsiteX3" fmla="*/ 1366837 w 3843337"/>
              <a:gd name="connsiteY3" fmla="*/ 1052512 h 4119563"/>
              <a:gd name="connsiteX4" fmla="*/ 1247775 w 3843337"/>
              <a:gd name="connsiteY4" fmla="*/ 819150 h 4119563"/>
              <a:gd name="connsiteX5" fmla="*/ 1152525 w 3843337"/>
              <a:gd name="connsiteY5" fmla="*/ 500062 h 4119563"/>
              <a:gd name="connsiteX6" fmla="*/ 990600 w 3843337"/>
              <a:gd name="connsiteY6" fmla="*/ 538162 h 4119563"/>
              <a:gd name="connsiteX7" fmla="*/ 90487 w 3843337"/>
              <a:gd name="connsiteY7" fmla="*/ 809625 h 4119563"/>
              <a:gd name="connsiteX8" fmla="*/ 0 w 3843337"/>
              <a:gd name="connsiteY8" fmla="*/ 947737 h 4119563"/>
              <a:gd name="connsiteX9" fmla="*/ 276225 w 3843337"/>
              <a:gd name="connsiteY9" fmla="*/ 1138237 h 4119563"/>
              <a:gd name="connsiteX10" fmla="*/ 452437 w 3843337"/>
              <a:gd name="connsiteY10" fmla="*/ 1352550 h 4119563"/>
              <a:gd name="connsiteX11" fmla="*/ 57150 w 3843337"/>
              <a:gd name="connsiteY11" fmla="*/ 1676400 h 4119563"/>
              <a:gd name="connsiteX12" fmla="*/ 728662 w 3843337"/>
              <a:gd name="connsiteY12" fmla="*/ 2452687 h 4119563"/>
              <a:gd name="connsiteX13" fmla="*/ 700087 w 3843337"/>
              <a:gd name="connsiteY13" fmla="*/ 2543175 h 4119563"/>
              <a:gd name="connsiteX14" fmla="*/ 438150 w 3843337"/>
              <a:gd name="connsiteY14" fmla="*/ 2876550 h 4119563"/>
              <a:gd name="connsiteX15" fmla="*/ 828675 w 3843337"/>
              <a:gd name="connsiteY15" fmla="*/ 3162300 h 4119563"/>
              <a:gd name="connsiteX16" fmla="*/ 914400 w 3843337"/>
              <a:gd name="connsiteY16" fmla="*/ 3209925 h 4119563"/>
              <a:gd name="connsiteX17" fmla="*/ 785812 w 3843337"/>
              <a:gd name="connsiteY17" fmla="*/ 3500438 h 4119563"/>
              <a:gd name="connsiteX18" fmla="*/ 1357312 w 3843337"/>
              <a:gd name="connsiteY18" fmla="*/ 3767137 h 4119563"/>
              <a:gd name="connsiteX19" fmla="*/ 1395412 w 3843337"/>
              <a:gd name="connsiteY19" fmla="*/ 3633787 h 4119563"/>
              <a:gd name="connsiteX20" fmla="*/ 1438275 w 3843337"/>
              <a:gd name="connsiteY20" fmla="*/ 3643312 h 4119563"/>
              <a:gd name="connsiteX21" fmla="*/ 2062162 w 3843337"/>
              <a:gd name="connsiteY21" fmla="*/ 3800475 h 4119563"/>
              <a:gd name="connsiteX22" fmla="*/ 2095500 w 3843337"/>
              <a:gd name="connsiteY22" fmla="*/ 3795712 h 4119563"/>
              <a:gd name="connsiteX23" fmla="*/ 2095500 w 3843337"/>
              <a:gd name="connsiteY23" fmla="*/ 3795712 h 4119563"/>
              <a:gd name="connsiteX24" fmla="*/ 2181225 w 3843337"/>
              <a:gd name="connsiteY24" fmla="*/ 3786187 h 4119563"/>
              <a:gd name="connsiteX25" fmla="*/ 2147887 w 3843337"/>
              <a:gd name="connsiteY25" fmla="*/ 3952875 h 4119563"/>
              <a:gd name="connsiteX26" fmla="*/ 2252662 w 3843337"/>
              <a:gd name="connsiteY26" fmla="*/ 3990975 h 4119563"/>
              <a:gd name="connsiteX27" fmla="*/ 2243138 w 3843337"/>
              <a:gd name="connsiteY27" fmla="*/ 4076699 h 4119563"/>
              <a:gd name="connsiteX28" fmla="*/ 2386013 w 3843337"/>
              <a:gd name="connsiteY28" fmla="*/ 4119563 h 4119563"/>
              <a:gd name="connsiteX29" fmla="*/ 2433637 w 3843337"/>
              <a:gd name="connsiteY29" fmla="*/ 3990974 h 4119563"/>
              <a:gd name="connsiteX30" fmla="*/ 2643187 w 3843337"/>
              <a:gd name="connsiteY30" fmla="*/ 4048125 h 4119563"/>
              <a:gd name="connsiteX31" fmla="*/ 2700337 w 3843337"/>
              <a:gd name="connsiteY31" fmla="*/ 3943350 h 4119563"/>
              <a:gd name="connsiteX32" fmla="*/ 2762250 w 3843337"/>
              <a:gd name="connsiteY32" fmla="*/ 3633787 h 4119563"/>
              <a:gd name="connsiteX33" fmla="*/ 3348037 w 3843337"/>
              <a:gd name="connsiteY33" fmla="*/ 3709987 h 4119563"/>
              <a:gd name="connsiteX34" fmla="*/ 3400425 w 3843337"/>
              <a:gd name="connsiteY34" fmla="*/ 3348037 h 4119563"/>
              <a:gd name="connsiteX35" fmla="*/ 3448050 w 3843337"/>
              <a:gd name="connsiteY35" fmla="*/ 2790825 h 4119563"/>
              <a:gd name="connsiteX36" fmla="*/ 3448050 w 3843337"/>
              <a:gd name="connsiteY36" fmla="*/ 2557462 h 4119563"/>
              <a:gd name="connsiteX37" fmla="*/ 3571875 w 3843337"/>
              <a:gd name="connsiteY37" fmla="*/ 1690687 h 4119563"/>
              <a:gd name="connsiteX38" fmla="*/ 3686175 w 3843337"/>
              <a:gd name="connsiteY38" fmla="*/ 1143000 h 4119563"/>
              <a:gd name="connsiteX39" fmla="*/ 3714750 w 3843337"/>
              <a:gd name="connsiteY39" fmla="*/ 1062037 h 4119563"/>
              <a:gd name="connsiteX40" fmla="*/ 3719512 w 3843337"/>
              <a:gd name="connsiteY40" fmla="*/ 1019175 h 4119563"/>
              <a:gd name="connsiteX41" fmla="*/ 3743325 w 3843337"/>
              <a:gd name="connsiteY41" fmla="*/ 966787 h 4119563"/>
              <a:gd name="connsiteX42" fmla="*/ 3748087 w 3843337"/>
              <a:gd name="connsiteY42" fmla="*/ 852487 h 4119563"/>
              <a:gd name="connsiteX43" fmla="*/ 3843337 w 3843337"/>
              <a:gd name="connsiteY43" fmla="*/ 209550 h 4119563"/>
              <a:gd name="connsiteX44" fmla="*/ 3462337 w 3843337"/>
              <a:gd name="connsiteY44" fmla="*/ 157162 h 4119563"/>
              <a:gd name="connsiteX45" fmla="*/ 3395662 w 3843337"/>
              <a:gd name="connsiteY45" fmla="*/ 133350 h 4119563"/>
              <a:gd name="connsiteX46" fmla="*/ 3371850 w 3843337"/>
              <a:gd name="connsiteY46" fmla="*/ 80962 h 4119563"/>
              <a:gd name="connsiteX47" fmla="*/ 2795587 w 3843337"/>
              <a:gd name="connsiteY47" fmla="*/ 0 h 4119563"/>
              <a:gd name="connsiteX0" fmla="*/ 2795587 w 3843337"/>
              <a:gd name="connsiteY0" fmla="*/ 0 h 4119563"/>
              <a:gd name="connsiteX1" fmla="*/ 2671762 w 3843337"/>
              <a:gd name="connsiteY1" fmla="*/ 862012 h 4119563"/>
              <a:gd name="connsiteX2" fmla="*/ 2224087 w 3843337"/>
              <a:gd name="connsiteY2" fmla="*/ 781050 h 4119563"/>
              <a:gd name="connsiteX3" fmla="*/ 1366837 w 3843337"/>
              <a:gd name="connsiteY3" fmla="*/ 1052512 h 4119563"/>
              <a:gd name="connsiteX4" fmla="*/ 1247775 w 3843337"/>
              <a:gd name="connsiteY4" fmla="*/ 819150 h 4119563"/>
              <a:gd name="connsiteX5" fmla="*/ 1152525 w 3843337"/>
              <a:gd name="connsiteY5" fmla="*/ 500062 h 4119563"/>
              <a:gd name="connsiteX6" fmla="*/ 990600 w 3843337"/>
              <a:gd name="connsiteY6" fmla="*/ 538162 h 4119563"/>
              <a:gd name="connsiteX7" fmla="*/ 90487 w 3843337"/>
              <a:gd name="connsiteY7" fmla="*/ 809625 h 4119563"/>
              <a:gd name="connsiteX8" fmla="*/ 0 w 3843337"/>
              <a:gd name="connsiteY8" fmla="*/ 947737 h 4119563"/>
              <a:gd name="connsiteX9" fmla="*/ 276225 w 3843337"/>
              <a:gd name="connsiteY9" fmla="*/ 1138237 h 4119563"/>
              <a:gd name="connsiteX10" fmla="*/ 452437 w 3843337"/>
              <a:gd name="connsiteY10" fmla="*/ 1352550 h 4119563"/>
              <a:gd name="connsiteX11" fmla="*/ 57150 w 3843337"/>
              <a:gd name="connsiteY11" fmla="*/ 1676400 h 4119563"/>
              <a:gd name="connsiteX12" fmla="*/ 728662 w 3843337"/>
              <a:gd name="connsiteY12" fmla="*/ 2452687 h 4119563"/>
              <a:gd name="connsiteX13" fmla="*/ 700087 w 3843337"/>
              <a:gd name="connsiteY13" fmla="*/ 2543175 h 4119563"/>
              <a:gd name="connsiteX14" fmla="*/ 438150 w 3843337"/>
              <a:gd name="connsiteY14" fmla="*/ 2876550 h 4119563"/>
              <a:gd name="connsiteX15" fmla="*/ 828675 w 3843337"/>
              <a:gd name="connsiteY15" fmla="*/ 3162300 h 4119563"/>
              <a:gd name="connsiteX16" fmla="*/ 914400 w 3843337"/>
              <a:gd name="connsiteY16" fmla="*/ 3209925 h 4119563"/>
              <a:gd name="connsiteX17" fmla="*/ 785812 w 3843337"/>
              <a:gd name="connsiteY17" fmla="*/ 3500438 h 4119563"/>
              <a:gd name="connsiteX18" fmla="*/ 1357312 w 3843337"/>
              <a:gd name="connsiteY18" fmla="*/ 3767137 h 4119563"/>
              <a:gd name="connsiteX19" fmla="*/ 1395412 w 3843337"/>
              <a:gd name="connsiteY19" fmla="*/ 3633787 h 4119563"/>
              <a:gd name="connsiteX20" fmla="*/ 1438275 w 3843337"/>
              <a:gd name="connsiteY20" fmla="*/ 3643312 h 4119563"/>
              <a:gd name="connsiteX21" fmla="*/ 2062162 w 3843337"/>
              <a:gd name="connsiteY21" fmla="*/ 3800475 h 4119563"/>
              <a:gd name="connsiteX22" fmla="*/ 2095500 w 3843337"/>
              <a:gd name="connsiteY22" fmla="*/ 3795712 h 4119563"/>
              <a:gd name="connsiteX23" fmla="*/ 2095500 w 3843337"/>
              <a:gd name="connsiteY23" fmla="*/ 3795712 h 4119563"/>
              <a:gd name="connsiteX24" fmla="*/ 2181225 w 3843337"/>
              <a:gd name="connsiteY24" fmla="*/ 3786187 h 4119563"/>
              <a:gd name="connsiteX25" fmla="*/ 2147887 w 3843337"/>
              <a:gd name="connsiteY25" fmla="*/ 3952875 h 4119563"/>
              <a:gd name="connsiteX26" fmla="*/ 2252662 w 3843337"/>
              <a:gd name="connsiteY26" fmla="*/ 3990975 h 4119563"/>
              <a:gd name="connsiteX27" fmla="*/ 2243138 w 3843337"/>
              <a:gd name="connsiteY27" fmla="*/ 4076699 h 4119563"/>
              <a:gd name="connsiteX28" fmla="*/ 2386013 w 3843337"/>
              <a:gd name="connsiteY28" fmla="*/ 4119563 h 4119563"/>
              <a:gd name="connsiteX29" fmla="*/ 2433637 w 3843337"/>
              <a:gd name="connsiteY29" fmla="*/ 3990974 h 4119563"/>
              <a:gd name="connsiteX30" fmla="*/ 2643187 w 3843337"/>
              <a:gd name="connsiteY30" fmla="*/ 4048125 h 4119563"/>
              <a:gd name="connsiteX31" fmla="*/ 2762250 w 3843337"/>
              <a:gd name="connsiteY31" fmla="*/ 3633787 h 4119563"/>
              <a:gd name="connsiteX32" fmla="*/ 3348037 w 3843337"/>
              <a:gd name="connsiteY32" fmla="*/ 3709987 h 4119563"/>
              <a:gd name="connsiteX33" fmla="*/ 3400425 w 3843337"/>
              <a:gd name="connsiteY33" fmla="*/ 3348037 h 4119563"/>
              <a:gd name="connsiteX34" fmla="*/ 3448050 w 3843337"/>
              <a:gd name="connsiteY34" fmla="*/ 2790825 h 4119563"/>
              <a:gd name="connsiteX35" fmla="*/ 3448050 w 3843337"/>
              <a:gd name="connsiteY35" fmla="*/ 2557462 h 4119563"/>
              <a:gd name="connsiteX36" fmla="*/ 3571875 w 3843337"/>
              <a:gd name="connsiteY36" fmla="*/ 1690687 h 4119563"/>
              <a:gd name="connsiteX37" fmla="*/ 3686175 w 3843337"/>
              <a:gd name="connsiteY37" fmla="*/ 1143000 h 4119563"/>
              <a:gd name="connsiteX38" fmla="*/ 3714750 w 3843337"/>
              <a:gd name="connsiteY38" fmla="*/ 1062037 h 4119563"/>
              <a:gd name="connsiteX39" fmla="*/ 3719512 w 3843337"/>
              <a:gd name="connsiteY39" fmla="*/ 1019175 h 4119563"/>
              <a:gd name="connsiteX40" fmla="*/ 3743325 w 3843337"/>
              <a:gd name="connsiteY40" fmla="*/ 966787 h 4119563"/>
              <a:gd name="connsiteX41" fmla="*/ 3748087 w 3843337"/>
              <a:gd name="connsiteY41" fmla="*/ 852487 h 4119563"/>
              <a:gd name="connsiteX42" fmla="*/ 3843337 w 3843337"/>
              <a:gd name="connsiteY42" fmla="*/ 209550 h 4119563"/>
              <a:gd name="connsiteX43" fmla="*/ 3462337 w 3843337"/>
              <a:gd name="connsiteY43" fmla="*/ 157162 h 4119563"/>
              <a:gd name="connsiteX44" fmla="*/ 3395662 w 3843337"/>
              <a:gd name="connsiteY44" fmla="*/ 133350 h 4119563"/>
              <a:gd name="connsiteX45" fmla="*/ 3371850 w 3843337"/>
              <a:gd name="connsiteY45" fmla="*/ 80962 h 4119563"/>
              <a:gd name="connsiteX46" fmla="*/ 2795587 w 3843337"/>
              <a:gd name="connsiteY46" fmla="*/ 0 h 4119563"/>
              <a:gd name="connsiteX0" fmla="*/ 2795587 w 3843337"/>
              <a:gd name="connsiteY0" fmla="*/ 0 h 4119563"/>
              <a:gd name="connsiteX1" fmla="*/ 2671762 w 3843337"/>
              <a:gd name="connsiteY1" fmla="*/ 862012 h 4119563"/>
              <a:gd name="connsiteX2" fmla="*/ 2224087 w 3843337"/>
              <a:gd name="connsiteY2" fmla="*/ 781050 h 4119563"/>
              <a:gd name="connsiteX3" fmla="*/ 1366837 w 3843337"/>
              <a:gd name="connsiteY3" fmla="*/ 1052512 h 4119563"/>
              <a:gd name="connsiteX4" fmla="*/ 1247775 w 3843337"/>
              <a:gd name="connsiteY4" fmla="*/ 819150 h 4119563"/>
              <a:gd name="connsiteX5" fmla="*/ 1152525 w 3843337"/>
              <a:gd name="connsiteY5" fmla="*/ 500062 h 4119563"/>
              <a:gd name="connsiteX6" fmla="*/ 990600 w 3843337"/>
              <a:gd name="connsiteY6" fmla="*/ 538162 h 4119563"/>
              <a:gd name="connsiteX7" fmla="*/ 90487 w 3843337"/>
              <a:gd name="connsiteY7" fmla="*/ 809625 h 4119563"/>
              <a:gd name="connsiteX8" fmla="*/ 0 w 3843337"/>
              <a:gd name="connsiteY8" fmla="*/ 947737 h 4119563"/>
              <a:gd name="connsiteX9" fmla="*/ 276225 w 3843337"/>
              <a:gd name="connsiteY9" fmla="*/ 1138237 h 4119563"/>
              <a:gd name="connsiteX10" fmla="*/ 452437 w 3843337"/>
              <a:gd name="connsiteY10" fmla="*/ 1352550 h 4119563"/>
              <a:gd name="connsiteX11" fmla="*/ 57150 w 3843337"/>
              <a:gd name="connsiteY11" fmla="*/ 1676400 h 4119563"/>
              <a:gd name="connsiteX12" fmla="*/ 728662 w 3843337"/>
              <a:gd name="connsiteY12" fmla="*/ 2452687 h 4119563"/>
              <a:gd name="connsiteX13" fmla="*/ 700087 w 3843337"/>
              <a:gd name="connsiteY13" fmla="*/ 2543175 h 4119563"/>
              <a:gd name="connsiteX14" fmla="*/ 438150 w 3843337"/>
              <a:gd name="connsiteY14" fmla="*/ 2876550 h 4119563"/>
              <a:gd name="connsiteX15" fmla="*/ 828675 w 3843337"/>
              <a:gd name="connsiteY15" fmla="*/ 3162300 h 4119563"/>
              <a:gd name="connsiteX16" fmla="*/ 914400 w 3843337"/>
              <a:gd name="connsiteY16" fmla="*/ 3209925 h 4119563"/>
              <a:gd name="connsiteX17" fmla="*/ 785812 w 3843337"/>
              <a:gd name="connsiteY17" fmla="*/ 3500438 h 4119563"/>
              <a:gd name="connsiteX18" fmla="*/ 1357312 w 3843337"/>
              <a:gd name="connsiteY18" fmla="*/ 3767137 h 4119563"/>
              <a:gd name="connsiteX19" fmla="*/ 1395412 w 3843337"/>
              <a:gd name="connsiteY19" fmla="*/ 3633787 h 4119563"/>
              <a:gd name="connsiteX20" fmla="*/ 1438275 w 3843337"/>
              <a:gd name="connsiteY20" fmla="*/ 3643312 h 4119563"/>
              <a:gd name="connsiteX21" fmla="*/ 2062162 w 3843337"/>
              <a:gd name="connsiteY21" fmla="*/ 3800475 h 4119563"/>
              <a:gd name="connsiteX22" fmla="*/ 2095500 w 3843337"/>
              <a:gd name="connsiteY22" fmla="*/ 3795712 h 4119563"/>
              <a:gd name="connsiteX23" fmla="*/ 2111542 w 3843337"/>
              <a:gd name="connsiteY23" fmla="*/ 3771649 h 4119563"/>
              <a:gd name="connsiteX24" fmla="*/ 2181225 w 3843337"/>
              <a:gd name="connsiteY24" fmla="*/ 3786187 h 4119563"/>
              <a:gd name="connsiteX25" fmla="*/ 2147887 w 3843337"/>
              <a:gd name="connsiteY25" fmla="*/ 3952875 h 4119563"/>
              <a:gd name="connsiteX26" fmla="*/ 2252662 w 3843337"/>
              <a:gd name="connsiteY26" fmla="*/ 3990975 h 4119563"/>
              <a:gd name="connsiteX27" fmla="*/ 2243138 w 3843337"/>
              <a:gd name="connsiteY27" fmla="*/ 4076699 h 4119563"/>
              <a:gd name="connsiteX28" fmla="*/ 2386013 w 3843337"/>
              <a:gd name="connsiteY28" fmla="*/ 4119563 h 4119563"/>
              <a:gd name="connsiteX29" fmla="*/ 2433637 w 3843337"/>
              <a:gd name="connsiteY29" fmla="*/ 3990974 h 4119563"/>
              <a:gd name="connsiteX30" fmla="*/ 2643187 w 3843337"/>
              <a:gd name="connsiteY30" fmla="*/ 4048125 h 4119563"/>
              <a:gd name="connsiteX31" fmla="*/ 2762250 w 3843337"/>
              <a:gd name="connsiteY31" fmla="*/ 3633787 h 4119563"/>
              <a:gd name="connsiteX32" fmla="*/ 3348037 w 3843337"/>
              <a:gd name="connsiteY32" fmla="*/ 3709987 h 4119563"/>
              <a:gd name="connsiteX33" fmla="*/ 3400425 w 3843337"/>
              <a:gd name="connsiteY33" fmla="*/ 3348037 h 4119563"/>
              <a:gd name="connsiteX34" fmla="*/ 3448050 w 3843337"/>
              <a:gd name="connsiteY34" fmla="*/ 2790825 h 4119563"/>
              <a:gd name="connsiteX35" fmla="*/ 3448050 w 3843337"/>
              <a:gd name="connsiteY35" fmla="*/ 2557462 h 4119563"/>
              <a:gd name="connsiteX36" fmla="*/ 3571875 w 3843337"/>
              <a:gd name="connsiteY36" fmla="*/ 1690687 h 4119563"/>
              <a:gd name="connsiteX37" fmla="*/ 3686175 w 3843337"/>
              <a:gd name="connsiteY37" fmla="*/ 1143000 h 4119563"/>
              <a:gd name="connsiteX38" fmla="*/ 3714750 w 3843337"/>
              <a:gd name="connsiteY38" fmla="*/ 1062037 h 4119563"/>
              <a:gd name="connsiteX39" fmla="*/ 3719512 w 3843337"/>
              <a:gd name="connsiteY39" fmla="*/ 1019175 h 4119563"/>
              <a:gd name="connsiteX40" fmla="*/ 3743325 w 3843337"/>
              <a:gd name="connsiteY40" fmla="*/ 966787 h 4119563"/>
              <a:gd name="connsiteX41" fmla="*/ 3748087 w 3843337"/>
              <a:gd name="connsiteY41" fmla="*/ 852487 h 4119563"/>
              <a:gd name="connsiteX42" fmla="*/ 3843337 w 3843337"/>
              <a:gd name="connsiteY42" fmla="*/ 209550 h 4119563"/>
              <a:gd name="connsiteX43" fmla="*/ 3462337 w 3843337"/>
              <a:gd name="connsiteY43" fmla="*/ 157162 h 4119563"/>
              <a:gd name="connsiteX44" fmla="*/ 3395662 w 3843337"/>
              <a:gd name="connsiteY44" fmla="*/ 133350 h 4119563"/>
              <a:gd name="connsiteX45" fmla="*/ 3371850 w 3843337"/>
              <a:gd name="connsiteY45" fmla="*/ 80962 h 4119563"/>
              <a:gd name="connsiteX46" fmla="*/ 2795587 w 3843337"/>
              <a:gd name="connsiteY46" fmla="*/ 0 h 4119563"/>
              <a:gd name="connsiteX0" fmla="*/ 2795587 w 3843337"/>
              <a:gd name="connsiteY0" fmla="*/ 0 h 4119563"/>
              <a:gd name="connsiteX1" fmla="*/ 2671762 w 3843337"/>
              <a:gd name="connsiteY1" fmla="*/ 862012 h 4119563"/>
              <a:gd name="connsiteX2" fmla="*/ 2224087 w 3843337"/>
              <a:gd name="connsiteY2" fmla="*/ 781050 h 4119563"/>
              <a:gd name="connsiteX3" fmla="*/ 1366837 w 3843337"/>
              <a:gd name="connsiteY3" fmla="*/ 1052512 h 4119563"/>
              <a:gd name="connsiteX4" fmla="*/ 1247775 w 3843337"/>
              <a:gd name="connsiteY4" fmla="*/ 819150 h 4119563"/>
              <a:gd name="connsiteX5" fmla="*/ 1152525 w 3843337"/>
              <a:gd name="connsiteY5" fmla="*/ 500062 h 4119563"/>
              <a:gd name="connsiteX6" fmla="*/ 990600 w 3843337"/>
              <a:gd name="connsiteY6" fmla="*/ 538162 h 4119563"/>
              <a:gd name="connsiteX7" fmla="*/ 90487 w 3843337"/>
              <a:gd name="connsiteY7" fmla="*/ 809625 h 4119563"/>
              <a:gd name="connsiteX8" fmla="*/ 0 w 3843337"/>
              <a:gd name="connsiteY8" fmla="*/ 947737 h 4119563"/>
              <a:gd name="connsiteX9" fmla="*/ 276225 w 3843337"/>
              <a:gd name="connsiteY9" fmla="*/ 1138237 h 4119563"/>
              <a:gd name="connsiteX10" fmla="*/ 452437 w 3843337"/>
              <a:gd name="connsiteY10" fmla="*/ 1352550 h 4119563"/>
              <a:gd name="connsiteX11" fmla="*/ 57150 w 3843337"/>
              <a:gd name="connsiteY11" fmla="*/ 1676400 h 4119563"/>
              <a:gd name="connsiteX12" fmla="*/ 728662 w 3843337"/>
              <a:gd name="connsiteY12" fmla="*/ 2452687 h 4119563"/>
              <a:gd name="connsiteX13" fmla="*/ 700087 w 3843337"/>
              <a:gd name="connsiteY13" fmla="*/ 2543175 h 4119563"/>
              <a:gd name="connsiteX14" fmla="*/ 438150 w 3843337"/>
              <a:gd name="connsiteY14" fmla="*/ 2876550 h 4119563"/>
              <a:gd name="connsiteX15" fmla="*/ 828675 w 3843337"/>
              <a:gd name="connsiteY15" fmla="*/ 3162300 h 4119563"/>
              <a:gd name="connsiteX16" fmla="*/ 914400 w 3843337"/>
              <a:gd name="connsiteY16" fmla="*/ 3209925 h 4119563"/>
              <a:gd name="connsiteX17" fmla="*/ 785812 w 3843337"/>
              <a:gd name="connsiteY17" fmla="*/ 3500438 h 4119563"/>
              <a:gd name="connsiteX18" fmla="*/ 1357312 w 3843337"/>
              <a:gd name="connsiteY18" fmla="*/ 3767137 h 4119563"/>
              <a:gd name="connsiteX19" fmla="*/ 1395412 w 3843337"/>
              <a:gd name="connsiteY19" fmla="*/ 3633787 h 4119563"/>
              <a:gd name="connsiteX20" fmla="*/ 1438275 w 3843337"/>
              <a:gd name="connsiteY20" fmla="*/ 3643312 h 4119563"/>
              <a:gd name="connsiteX21" fmla="*/ 2062162 w 3843337"/>
              <a:gd name="connsiteY21" fmla="*/ 3800475 h 4119563"/>
              <a:gd name="connsiteX22" fmla="*/ 2095500 w 3843337"/>
              <a:gd name="connsiteY22" fmla="*/ 3795712 h 4119563"/>
              <a:gd name="connsiteX23" fmla="*/ 2111542 w 3843337"/>
              <a:gd name="connsiteY23" fmla="*/ 3771649 h 4119563"/>
              <a:gd name="connsiteX24" fmla="*/ 2181225 w 3843337"/>
              <a:gd name="connsiteY24" fmla="*/ 3786187 h 4119563"/>
              <a:gd name="connsiteX25" fmla="*/ 2147887 w 3843337"/>
              <a:gd name="connsiteY25" fmla="*/ 3952875 h 4119563"/>
              <a:gd name="connsiteX26" fmla="*/ 2252662 w 3843337"/>
              <a:gd name="connsiteY26" fmla="*/ 3990975 h 4119563"/>
              <a:gd name="connsiteX27" fmla="*/ 2243138 w 3843337"/>
              <a:gd name="connsiteY27" fmla="*/ 4076699 h 4119563"/>
              <a:gd name="connsiteX28" fmla="*/ 2386013 w 3843337"/>
              <a:gd name="connsiteY28" fmla="*/ 4119563 h 4119563"/>
              <a:gd name="connsiteX29" fmla="*/ 2433637 w 3843337"/>
              <a:gd name="connsiteY29" fmla="*/ 3990974 h 4119563"/>
              <a:gd name="connsiteX30" fmla="*/ 2655219 w 3843337"/>
              <a:gd name="connsiteY30" fmla="*/ 4052136 h 4119563"/>
              <a:gd name="connsiteX31" fmla="*/ 2762250 w 3843337"/>
              <a:gd name="connsiteY31" fmla="*/ 3633787 h 4119563"/>
              <a:gd name="connsiteX32" fmla="*/ 3348037 w 3843337"/>
              <a:gd name="connsiteY32" fmla="*/ 3709987 h 4119563"/>
              <a:gd name="connsiteX33" fmla="*/ 3400425 w 3843337"/>
              <a:gd name="connsiteY33" fmla="*/ 3348037 h 4119563"/>
              <a:gd name="connsiteX34" fmla="*/ 3448050 w 3843337"/>
              <a:gd name="connsiteY34" fmla="*/ 2790825 h 4119563"/>
              <a:gd name="connsiteX35" fmla="*/ 3448050 w 3843337"/>
              <a:gd name="connsiteY35" fmla="*/ 2557462 h 4119563"/>
              <a:gd name="connsiteX36" fmla="*/ 3571875 w 3843337"/>
              <a:gd name="connsiteY36" fmla="*/ 1690687 h 4119563"/>
              <a:gd name="connsiteX37" fmla="*/ 3686175 w 3843337"/>
              <a:gd name="connsiteY37" fmla="*/ 1143000 h 4119563"/>
              <a:gd name="connsiteX38" fmla="*/ 3714750 w 3843337"/>
              <a:gd name="connsiteY38" fmla="*/ 1062037 h 4119563"/>
              <a:gd name="connsiteX39" fmla="*/ 3719512 w 3843337"/>
              <a:gd name="connsiteY39" fmla="*/ 1019175 h 4119563"/>
              <a:gd name="connsiteX40" fmla="*/ 3743325 w 3843337"/>
              <a:gd name="connsiteY40" fmla="*/ 966787 h 4119563"/>
              <a:gd name="connsiteX41" fmla="*/ 3748087 w 3843337"/>
              <a:gd name="connsiteY41" fmla="*/ 852487 h 4119563"/>
              <a:gd name="connsiteX42" fmla="*/ 3843337 w 3843337"/>
              <a:gd name="connsiteY42" fmla="*/ 209550 h 4119563"/>
              <a:gd name="connsiteX43" fmla="*/ 3462337 w 3843337"/>
              <a:gd name="connsiteY43" fmla="*/ 157162 h 4119563"/>
              <a:gd name="connsiteX44" fmla="*/ 3395662 w 3843337"/>
              <a:gd name="connsiteY44" fmla="*/ 133350 h 4119563"/>
              <a:gd name="connsiteX45" fmla="*/ 3371850 w 3843337"/>
              <a:gd name="connsiteY45" fmla="*/ 80962 h 4119563"/>
              <a:gd name="connsiteX46" fmla="*/ 2795587 w 3843337"/>
              <a:gd name="connsiteY46" fmla="*/ 0 h 4119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843337" h="4119563">
                <a:moveTo>
                  <a:pt x="2795587" y="0"/>
                </a:moveTo>
                <a:lnTo>
                  <a:pt x="2671762" y="862012"/>
                </a:lnTo>
                <a:lnTo>
                  <a:pt x="2224087" y="781050"/>
                </a:lnTo>
                <a:lnTo>
                  <a:pt x="1366837" y="1052512"/>
                </a:lnTo>
                <a:lnTo>
                  <a:pt x="1247775" y="819150"/>
                </a:lnTo>
                <a:lnTo>
                  <a:pt x="1152525" y="500062"/>
                </a:lnTo>
                <a:lnTo>
                  <a:pt x="990600" y="538162"/>
                </a:lnTo>
                <a:lnTo>
                  <a:pt x="90487" y="809625"/>
                </a:lnTo>
                <a:lnTo>
                  <a:pt x="0" y="947737"/>
                </a:lnTo>
                <a:lnTo>
                  <a:pt x="276225" y="1138237"/>
                </a:lnTo>
                <a:lnTo>
                  <a:pt x="452437" y="1352550"/>
                </a:lnTo>
                <a:lnTo>
                  <a:pt x="57150" y="1676400"/>
                </a:lnTo>
                <a:lnTo>
                  <a:pt x="728662" y="2452687"/>
                </a:lnTo>
                <a:lnTo>
                  <a:pt x="700087" y="2543175"/>
                </a:lnTo>
                <a:lnTo>
                  <a:pt x="438150" y="2876550"/>
                </a:lnTo>
                <a:lnTo>
                  <a:pt x="828675" y="3162300"/>
                </a:lnTo>
                <a:lnTo>
                  <a:pt x="914400" y="3209925"/>
                </a:lnTo>
                <a:lnTo>
                  <a:pt x="785812" y="3500438"/>
                </a:lnTo>
                <a:lnTo>
                  <a:pt x="1357312" y="3767137"/>
                </a:lnTo>
                <a:lnTo>
                  <a:pt x="1395412" y="3633787"/>
                </a:lnTo>
                <a:lnTo>
                  <a:pt x="1438275" y="3643312"/>
                </a:lnTo>
                <a:lnTo>
                  <a:pt x="2062162" y="3800475"/>
                </a:lnTo>
                <a:cubicBezTo>
                  <a:pt x="2073275" y="3798887"/>
                  <a:pt x="2087270" y="3800516"/>
                  <a:pt x="2095500" y="3795712"/>
                </a:cubicBezTo>
                <a:cubicBezTo>
                  <a:pt x="2103730" y="3790908"/>
                  <a:pt x="2106195" y="3779670"/>
                  <a:pt x="2111542" y="3771649"/>
                </a:cubicBezTo>
                <a:lnTo>
                  <a:pt x="2181225" y="3786187"/>
                </a:lnTo>
                <a:lnTo>
                  <a:pt x="2147887" y="3952875"/>
                </a:lnTo>
                <a:cubicBezTo>
                  <a:pt x="2187575" y="3962400"/>
                  <a:pt x="2212974" y="3981450"/>
                  <a:pt x="2252662" y="3990975"/>
                </a:cubicBezTo>
                <a:lnTo>
                  <a:pt x="2243138" y="4076699"/>
                </a:lnTo>
                <a:lnTo>
                  <a:pt x="2386013" y="4119563"/>
                </a:lnTo>
                <a:lnTo>
                  <a:pt x="2433637" y="3990974"/>
                </a:lnTo>
                <a:lnTo>
                  <a:pt x="2655219" y="4052136"/>
                </a:lnTo>
                <a:lnTo>
                  <a:pt x="2762250" y="3633787"/>
                </a:lnTo>
                <a:lnTo>
                  <a:pt x="3348037" y="3709987"/>
                </a:lnTo>
                <a:lnTo>
                  <a:pt x="3400425" y="3348037"/>
                </a:lnTo>
                <a:lnTo>
                  <a:pt x="3448050" y="2790825"/>
                </a:lnTo>
                <a:lnTo>
                  <a:pt x="3448050" y="2557462"/>
                </a:lnTo>
                <a:lnTo>
                  <a:pt x="3571875" y="1690687"/>
                </a:lnTo>
                <a:lnTo>
                  <a:pt x="3686175" y="1143000"/>
                </a:lnTo>
                <a:cubicBezTo>
                  <a:pt x="3702782" y="1105633"/>
                  <a:pt x="3707929" y="1100688"/>
                  <a:pt x="3714750" y="1062037"/>
                </a:cubicBezTo>
                <a:cubicBezTo>
                  <a:pt x="3717248" y="1047880"/>
                  <a:pt x="3715381" y="1032944"/>
                  <a:pt x="3719512" y="1019175"/>
                </a:cubicBezTo>
                <a:cubicBezTo>
                  <a:pt x="3725024" y="1000802"/>
                  <a:pt x="3735387" y="984250"/>
                  <a:pt x="3743325" y="966787"/>
                </a:cubicBezTo>
                <a:cubicBezTo>
                  <a:pt x="3749426" y="887464"/>
                  <a:pt x="3748087" y="925573"/>
                  <a:pt x="3748087" y="852487"/>
                </a:cubicBezTo>
                <a:lnTo>
                  <a:pt x="3843337" y="209550"/>
                </a:lnTo>
                <a:lnTo>
                  <a:pt x="3462337" y="157162"/>
                </a:lnTo>
                <a:lnTo>
                  <a:pt x="3395662" y="133350"/>
                </a:lnTo>
                <a:lnTo>
                  <a:pt x="3371850" y="80962"/>
                </a:lnTo>
                <a:lnTo>
                  <a:pt x="2795587" y="0"/>
                </a:lnTo>
                <a:close/>
              </a:path>
            </a:pathLst>
          </a:custGeom>
          <a:no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rgbClr val="FFFFFF"/>
              </a:solidFill>
            </a:endParaRPr>
          </a:p>
        </p:txBody>
      </p:sp>
      <p:sp>
        <p:nvSpPr>
          <p:cNvPr id="6" name="Freeform 5"/>
          <p:cNvSpPr/>
          <p:nvPr/>
        </p:nvSpPr>
        <p:spPr>
          <a:xfrm>
            <a:off x="5862768" y="3092243"/>
            <a:ext cx="1007269" cy="1035844"/>
          </a:xfrm>
          <a:custGeom>
            <a:avLst/>
            <a:gdLst>
              <a:gd name="connsiteX0" fmla="*/ 1319213 w 1319213"/>
              <a:gd name="connsiteY0" fmla="*/ 104775 h 747713"/>
              <a:gd name="connsiteX1" fmla="*/ 514350 w 1319213"/>
              <a:gd name="connsiteY1" fmla="*/ 0 h 747713"/>
              <a:gd name="connsiteX2" fmla="*/ 347663 w 1319213"/>
              <a:gd name="connsiteY2" fmla="*/ 219075 h 747713"/>
              <a:gd name="connsiteX3" fmla="*/ 95250 w 1319213"/>
              <a:gd name="connsiteY3" fmla="*/ 485775 h 747713"/>
              <a:gd name="connsiteX4" fmla="*/ 0 w 1319213"/>
              <a:gd name="connsiteY4" fmla="*/ 585788 h 747713"/>
              <a:gd name="connsiteX5" fmla="*/ 114300 w 1319213"/>
              <a:gd name="connsiteY5" fmla="*/ 642938 h 747713"/>
              <a:gd name="connsiteX6" fmla="*/ 276225 w 1319213"/>
              <a:gd name="connsiteY6" fmla="*/ 657225 h 747713"/>
              <a:gd name="connsiteX7" fmla="*/ 414338 w 1319213"/>
              <a:gd name="connsiteY7" fmla="*/ 723900 h 747713"/>
              <a:gd name="connsiteX8" fmla="*/ 466725 w 1319213"/>
              <a:gd name="connsiteY8" fmla="*/ 628650 h 747713"/>
              <a:gd name="connsiteX9" fmla="*/ 1190625 w 1319213"/>
              <a:gd name="connsiteY9" fmla="*/ 747713 h 747713"/>
              <a:gd name="connsiteX10" fmla="*/ 1319213 w 1319213"/>
              <a:gd name="connsiteY10" fmla="*/ 104775 h 747713"/>
              <a:gd name="connsiteX0" fmla="*/ 1416844 w 1416844"/>
              <a:gd name="connsiteY0" fmla="*/ 242887 h 747713"/>
              <a:gd name="connsiteX1" fmla="*/ 514350 w 1416844"/>
              <a:gd name="connsiteY1" fmla="*/ 0 h 747713"/>
              <a:gd name="connsiteX2" fmla="*/ 347663 w 1416844"/>
              <a:gd name="connsiteY2" fmla="*/ 219075 h 747713"/>
              <a:gd name="connsiteX3" fmla="*/ 95250 w 1416844"/>
              <a:gd name="connsiteY3" fmla="*/ 485775 h 747713"/>
              <a:gd name="connsiteX4" fmla="*/ 0 w 1416844"/>
              <a:gd name="connsiteY4" fmla="*/ 585788 h 747713"/>
              <a:gd name="connsiteX5" fmla="*/ 114300 w 1416844"/>
              <a:gd name="connsiteY5" fmla="*/ 642938 h 747713"/>
              <a:gd name="connsiteX6" fmla="*/ 276225 w 1416844"/>
              <a:gd name="connsiteY6" fmla="*/ 657225 h 747713"/>
              <a:gd name="connsiteX7" fmla="*/ 414338 w 1416844"/>
              <a:gd name="connsiteY7" fmla="*/ 723900 h 747713"/>
              <a:gd name="connsiteX8" fmla="*/ 466725 w 1416844"/>
              <a:gd name="connsiteY8" fmla="*/ 628650 h 747713"/>
              <a:gd name="connsiteX9" fmla="*/ 1190625 w 1416844"/>
              <a:gd name="connsiteY9" fmla="*/ 747713 h 747713"/>
              <a:gd name="connsiteX10" fmla="*/ 1416844 w 1416844"/>
              <a:gd name="connsiteY10" fmla="*/ 242887 h 747713"/>
              <a:gd name="connsiteX0" fmla="*/ 1416844 w 1416844"/>
              <a:gd name="connsiteY0" fmla="*/ 242887 h 747713"/>
              <a:gd name="connsiteX1" fmla="*/ 514350 w 1416844"/>
              <a:gd name="connsiteY1" fmla="*/ 0 h 747713"/>
              <a:gd name="connsiteX2" fmla="*/ 347663 w 1416844"/>
              <a:gd name="connsiteY2" fmla="*/ 219075 h 747713"/>
              <a:gd name="connsiteX3" fmla="*/ 95250 w 1416844"/>
              <a:gd name="connsiteY3" fmla="*/ 485775 h 747713"/>
              <a:gd name="connsiteX4" fmla="*/ 0 w 1416844"/>
              <a:gd name="connsiteY4" fmla="*/ 585788 h 747713"/>
              <a:gd name="connsiteX5" fmla="*/ 114300 w 1416844"/>
              <a:gd name="connsiteY5" fmla="*/ 642938 h 747713"/>
              <a:gd name="connsiteX6" fmla="*/ 276225 w 1416844"/>
              <a:gd name="connsiteY6" fmla="*/ 657225 h 747713"/>
              <a:gd name="connsiteX7" fmla="*/ 414338 w 1416844"/>
              <a:gd name="connsiteY7" fmla="*/ 723900 h 747713"/>
              <a:gd name="connsiteX8" fmla="*/ 466725 w 1416844"/>
              <a:gd name="connsiteY8" fmla="*/ 628650 h 747713"/>
              <a:gd name="connsiteX9" fmla="*/ 1190625 w 1416844"/>
              <a:gd name="connsiteY9" fmla="*/ 747713 h 747713"/>
              <a:gd name="connsiteX10" fmla="*/ 1416844 w 1416844"/>
              <a:gd name="connsiteY10" fmla="*/ 242887 h 747713"/>
              <a:gd name="connsiteX0" fmla="*/ 1416844 w 1416844"/>
              <a:gd name="connsiteY0" fmla="*/ 242887 h 747713"/>
              <a:gd name="connsiteX1" fmla="*/ 514350 w 1416844"/>
              <a:gd name="connsiteY1" fmla="*/ 0 h 747713"/>
              <a:gd name="connsiteX2" fmla="*/ 347663 w 1416844"/>
              <a:gd name="connsiteY2" fmla="*/ 219075 h 747713"/>
              <a:gd name="connsiteX3" fmla="*/ 95250 w 1416844"/>
              <a:gd name="connsiteY3" fmla="*/ 485775 h 747713"/>
              <a:gd name="connsiteX4" fmla="*/ 0 w 1416844"/>
              <a:gd name="connsiteY4" fmla="*/ 585788 h 747713"/>
              <a:gd name="connsiteX5" fmla="*/ 114300 w 1416844"/>
              <a:gd name="connsiteY5" fmla="*/ 642938 h 747713"/>
              <a:gd name="connsiteX6" fmla="*/ 276225 w 1416844"/>
              <a:gd name="connsiteY6" fmla="*/ 657225 h 747713"/>
              <a:gd name="connsiteX7" fmla="*/ 414338 w 1416844"/>
              <a:gd name="connsiteY7" fmla="*/ 723900 h 747713"/>
              <a:gd name="connsiteX8" fmla="*/ 466725 w 1416844"/>
              <a:gd name="connsiteY8" fmla="*/ 628650 h 747713"/>
              <a:gd name="connsiteX9" fmla="*/ 1190625 w 1416844"/>
              <a:gd name="connsiteY9" fmla="*/ 747713 h 747713"/>
              <a:gd name="connsiteX10" fmla="*/ 1416844 w 1416844"/>
              <a:gd name="connsiteY10" fmla="*/ 242887 h 747713"/>
              <a:gd name="connsiteX0" fmla="*/ 1416844 w 1416844"/>
              <a:gd name="connsiteY0" fmla="*/ 242887 h 747713"/>
              <a:gd name="connsiteX1" fmla="*/ 1250455 w 1416844"/>
              <a:gd name="connsiteY1" fmla="*/ 193454 h 747713"/>
              <a:gd name="connsiteX2" fmla="*/ 514350 w 1416844"/>
              <a:gd name="connsiteY2" fmla="*/ 0 h 747713"/>
              <a:gd name="connsiteX3" fmla="*/ 347663 w 1416844"/>
              <a:gd name="connsiteY3" fmla="*/ 219075 h 747713"/>
              <a:gd name="connsiteX4" fmla="*/ 95250 w 1416844"/>
              <a:gd name="connsiteY4" fmla="*/ 485775 h 747713"/>
              <a:gd name="connsiteX5" fmla="*/ 0 w 1416844"/>
              <a:gd name="connsiteY5" fmla="*/ 585788 h 747713"/>
              <a:gd name="connsiteX6" fmla="*/ 114300 w 1416844"/>
              <a:gd name="connsiteY6" fmla="*/ 642938 h 747713"/>
              <a:gd name="connsiteX7" fmla="*/ 276225 w 1416844"/>
              <a:gd name="connsiteY7" fmla="*/ 657225 h 747713"/>
              <a:gd name="connsiteX8" fmla="*/ 414338 w 1416844"/>
              <a:gd name="connsiteY8" fmla="*/ 723900 h 747713"/>
              <a:gd name="connsiteX9" fmla="*/ 466725 w 1416844"/>
              <a:gd name="connsiteY9" fmla="*/ 628650 h 747713"/>
              <a:gd name="connsiteX10" fmla="*/ 1190625 w 1416844"/>
              <a:gd name="connsiteY10" fmla="*/ 747713 h 747713"/>
              <a:gd name="connsiteX11" fmla="*/ 1416844 w 1416844"/>
              <a:gd name="connsiteY11" fmla="*/ 242887 h 747713"/>
              <a:gd name="connsiteX0" fmla="*/ 1416844 w 1416844"/>
              <a:gd name="connsiteY0" fmla="*/ 242887 h 747713"/>
              <a:gd name="connsiteX1" fmla="*/ 1336180 w 1416844"/>
              <a:gd name="connsiteY1" fmla="*/ 98204 h 747713"/>
              <a:gd name="connsiteX2" fmla="*/ 514350 w 1416844"/>
              <a:gd name="connsiteY2" fmla="*/ 0 h 747713"/>
              <a:gd name="connsiteX3" fmla="*/ 347663 w 1416844"/>
              <a:gd name="connsiteY3" fmla="*/ 219075 h 747713"/>
              <a:gd name="connsiteX4" fmla="*/ 95250 w 1416844"/>
              <a:gd name="connsiteY4" fmla="*/ 485775 h 747713"/>
              <a:gd name="connsiteX5" fmla="*/ 0 w 1416844"/>
              <a:gd name="connsiteY5" fmla="*/ 585788 h 747713"/>
              <a:gd name="connsiteX6" fmla="*/ 114300 w 1416844"/>
              <a:gd name="connsiteY6" fmla="*/ 642938 h 747713"/>
              <a:gd name="connsiteX7" fmla="*/ 276225 w 1416844"/>
              <a:gd name="connsiteY7" fmla="*/ 657225 h 747713"/>
              <a:gd name="connsiteX8" fmla="*/ 414338 w 1416844"/>
              <a:gd name="connsiteY8" fmla="*/ 723900 h 747713"/>
              <a:gd name="connsiteX9" fmla="*/ 466725 w 1416844"/>
              <a:gd name="connsiteY9" fmla="*/ 628650 h 747713"/>
              <a:gd name="connsiteX10" fmla="*/ 1190625 w 1416844"/>
              <a:gd name="connsiteY10" fmla="*/ 747713 h 747713"/>
              <a:gd name="connsiteX11" fmla="*/ 1416844 w 1416844"/>
              <a:gd name="connsiteY11" fmla="*/ 242887 h 747713"/>
              <a:gd name="connsiteX0" fmla="*/ 1416844 w 1416844"/>
              <a:gd name="connsiteY0" fmla="*/ 242887 h 747713"/>
              <a:gd name="connsiteX1" fmla="*/ 1336180 w 1416844"/>
              <a:gd name="connsiteY1" fmla="*/ 98204 h 747713"/>
              <a:gd name="connsiteX2" fmla="*/ 1174255 w 1416844"/>
              <a:gd name="connsiteY2" fmla="*/ 74391 h 747713"/>
              <a:gd name="connsiteX3" fmla="*/ 514350 w 1416844"/>
              <a:gd name="connsiteY3" fmla="*/ 0 h 747713"/>
              <a:gd name="connsiteX4" fmla="*/ 347663 w 1416844"/>
              <a:gd name="connsiteY4" fmla="*/ 219075 h 747713"/>
              <a:gd name="connsiteX5" fmla="*/ 95250 w 1416844"/>
              <a:gd name="connsiteY5" fmla="*/ 485775 h 747713"/>
              <a:gd name="connsiteX6" fmla="*/ 0 w 1416844"/>
              <a:gd name="connsiteY6" fmla="*/ 585788 h 747713"/>
              <a:gd name="connsiteX7" fmla="*/ 114300 w 1416844"/>
              <a:gd name="connsiteY7" fmla="*/ 642938 h 747713"/>
              <a:gd name="connsiteX8" fmla="*/ 276225 w 1416844"/>
              <a:gd name="connsiteY8" fmla="*/ 657225 h 747713"/>
              <a:gd name="connsiteX9" fmla="*/ 414338 w 1416844"/>
              <a:gd name="connsiteY9" fmla="*/ 723900 h 747713"/>
              <a:gd name="connsiteX10" fmla="*/ 466725 w 1416844"/>
              <a:gd name="connsiteY10" fmla="*/ 628650 h 747713"/>
              <a:gd name="connsiteX11" fmla="*/ 1190625 w 1416844"/>
              <a:gd name="connsiteY11" fmla="*/ 747713 h 747713"/>
              <a:gd name="connsiteX12" fmla="*/ 1416844 w 1416844"/>
              <a:gd name="connsiteY12" fmla="*/ 242887 h 747713"/>
              <a:gd name="connsiteX0" fmla="*/ 1416844 w 1416844"/>
              <a:gd name="connsiteY0" fmla="*/ 242887 h 747713"/>
              <a:gd name="connsiteX1" fmla="*/ 1336180 w 1416844"/>
              <a:gd name="connsiteY1" fmla="*/ 98204 h 747713"/>
              <a:gd name="connsiteX2" fmla="*/ 1198067 w 1416844"/>
              <a:gd name="connsiteY2" fmla="*/ 181547 h 747713"/>
              <a:gd name="connsiteX3" fmla="*/ 514350 w 1416844"/>
              <a:gd name="connsiteY3" fmla="*/ 0 h 747713"/>
              <a:gd name="connsiteX4" fmla="*/ 347663 w 1416844"/>
              <a:gd name="connsiteY4" fmla="*/ 219075 h 747713"/>
              <a:gd name="connsiteX5" fmla="*/ 95250 w 1416844"/>
              <a:gd name="connsiteY5" fmla="*/ 485775 h 747713"/>
              <a:gd name="connsiteX6" fmla="*/ 0 w 1416844"/>
              <a:gd name="connsiteY6" fmla="*/ 585788 h 747713"/>
              <a:gd name="connsiteX7" fmla="*/ 114300 w 1416844"/>
              <a:gd name="connsiteY7" fmla="*/ 642938 h 747713"/>
              <a:gd name="connsiteX8" fmla="*/ 276225 w 1416844"/>
              <a:gd name="connsiteY8" fmla="*/ 657225 h 747713"/>
              <a:gd name="connsiteX9" fmla="*/ 414338 w 1416844"/>
              <a:gd name="connsiteY9" fmla="*/ 723900 h 747713"/>
              <a:gd name="connsiteX10" fmla="*/ 466725 w 1416844"/>
              <a:gd name="connsiteY10" fmla="*/ 628650 h 747713"/>
              <a:gd name="connsiteX11" fmla="*/ 1190625 w 1416844"/>
              <a:gd name="connsiteY11" fmla="*/ 747713 h 747713"/>
              <a:gd name="connsiteX12" fmla="*/ 1416844 w 1416844"/>
              <a:gd name="connsiteY12" fmla="*/ 242887 h 747713"/>
              <a:gd name="connsiteX0" fmla="*/ 1416844 w 1416844"/>
              <a:gd name="connsiteY0" fmla="*/ 242887 h 747713"/>
              <a:gd name="connsiteX1" fmla="*/ 1329036 w 1416844"/>
              <a:gd name="connsiteY1" fmla="*/ 88679 h 747713"/>
              <a:gd name="connsiteX2" fmla="*/ 1198067 w 1416844"/>
              <a:gd name="connsiteY2" fmla="*/ 181547 h 747713"/>
              <a:gd name="connsiteX3" fmla="*/ 514350 w 1416844"/>
              <a:gd name="connsiteY3" fmla="*/ 0 h 747713"/>
              <a:gd name="connsiteX4" fmla="*/ 347663 w 1416844"/>
              <a:gd name="connsiteY4" fmla="*/ 219075 h 747713"/>
              <a:gd name="connsiteX5" fmla="*/ 95250 w 1416844"/>
              <a:gd name="connsiteY5" fmla="*/ 485775 h 747713"/>
              <a:gd name="connsiteX6" fmla="*/ 0 w 1416844"/>
              <a:gd name="connsiteY6" fmla="*/ 585788 h 747713"/>
              <a:gd name="connsiteX7" fmla="*/ 114300 w 1416844"/>
              <a:gd name="connsiteY7" fmla="*/ 642938 h 747713"/>
              <a:gd name="connsiteX8" fmla="*/ 276225 w 1416844"/>
              <a:gd name="connsiteY8" fmla="*/ 657225 h 747713"/>
              <a:gd name="connsiteX9" fmla="*/ 414338 w 1416844"/>
              <a:gd name="connsiteY9" fmla="*/ 723900 h 747713"/>
              <a:gd name="connsiteX10" fmla="*/ 466725 w 1416844"/>
              <a:gd name="connsiteY10" fmla="*/ 628650 h 747713"/>
              <a:gd name="connsiteX11" fmla="*/ 1190625 w 1416844"/>
              <a:gd name="connsiteY11" fmla="*/ 747713 h 747713"/>
              <a:gd name="connsiteX12" fmla="*/ 1416844 w 1416844"/>
              <a:gd name="connsiteY12" fmla="*/ 242887 h 747713"/>
              <a:gd name="connsiteX0" fmla="*/ 1416844 w 1416844"/>
              <a:gd name="connsiteY0" fmla="*/ 242887 h 747713"/>
              <a:gd name="connsiteX1" fmla="*/ 1329036 w 1416844"/>
              <a:gd name="connsiteY1" fmla="*/ 88679 h 747713"/>
              <a:gd name="connsiteX2" fmla="*/ 1198067 w 1416844"/>
              <a:gd name="connsiteY2" fmla="*/ 181547 h 747713"/>
              <a:gd name="connsiteX3" fmla="*/ 1076624 w 1416844"/>
              <a:gd name="connsiteY3" fmla="*/ 152973 h 747713"/>
              <a:gd name="connsiteX4" fmla="*/ 514350 w 1416844"/>
              <a:gd name="connsiteY4" fmla="*/ 0 h 747713"/>
              <a:gd name="connsiteX5" fmla="*/ 347663 w 1416844"/>
              <a:gd name="connsiteY5" fmla="*/ 219075 h 747713"/>
              <a:gd name="connsiteX6" fmla="*/ 95250 w 1416844"/>
              <a:gd name="connsiteY6" fmla="*/ 485775 h 747713"/>
              <a:gd name="connsiteX7" fmla="*/ 0 w 1416844"/>
              <a:gd name="connsiteY7" fmla="*/ 585788 h 747713"/>
              <a:gd name="connsiteX8" fmla="*/ 114300 w 1416844"/>
              <a:gd name="connsiteY8" fmla="*/ 642938 h 747713"/>
              <a:gd name="connsiteX9" fmla="*/ 276225 w 1416844"/>
              <a:gd name="connsiteY9" fmla="*/ 657225 h 747713"/>
              <a:gd name="connsiteX10" fmla="*/ 414338 w 1416844"/>
              <a:gd name="connsiteY10" fmla="*/ 723900 h 747713"/>
              <a:gd name="connsiteX11" fmla="*/ 466725 w 1416844"/>
              <a:gd name="connsiteY11" fmla="*/ 628650 h 747713"/>
              <a:gd name="connsiteX12" fmla="*/ 1190625 w 1416844"/>
              <a:gd name="connsiteY12" fmla="*/ 747713 h 747713"/>
              <a:gd name="connsiteX13" fmla="*/ 1416844 w 1416844"/>
              <a:gd name="connsiteY13" fmla="*/ 242887 h 747713"/>
              <a:gd name="connsiteX0" fmla="*/ 1416844 w 1416844"/>
              <a:gd name="connsiteY0" fmla="*/ 242887 h 747713"/>
              <a:gd name="connsiteX1" fmla="*/ 1329036 w 1416844"/>
              <a:gd name="connsiteY1" fmla="*/ 88679 h 747713"/>
              <a:gd name="connsiteX2" fmla="*/ 1198067 w 1416844"/>
              <a:gd name="connsiteY2" fmla="*/ 181547 h 747713"/>
              <a:gd name="connsiteX3" fmla="*/ 1138537 w 1416844"/>
              <a:gd name="connsiteY3" fmla="*/ 119635 h 747713"/>
              <a:gd name="connsiteX4" fmla="*/ 514350 w 1416844"/>
              <a:gd name="connsiteY4" fmla="*/ 0 h 747713"/>
              <a:gd name="connsiteX5" fmla="*/ 347663 w 1416844"/>
              <a:gd name="connsiteY5" fmla="*/ 219075 h 747713"/>
              <a:gd name="connsiteX6" fmla="*/ 95250 w 1416844"/>
              <a:gd name="connsiteY6" fmla="*/ 485775 h 747713"/>
              <a:gd name="connsiteX7" fmla="*/ 0 w 1416844"/>
              <a:gd name="connsiteY7" fmla="*/ 585788 h 747713"/>
              <a:gd name="connsiteX8" fmla="*/ 114300 w 1416844"/>
              <a:gd name="connsiteY8" fmla="*/ 642938 h 747713"/>
              <a:gd name="connsiteX9" fmla="*/ 276225 w 1416844"/>
              <a:gd name="connsiteY9" fmla="*/ 657225 h 747713"/>
              <a:gd name="connsiteX10" fmla="*/ 414338 w 1416844"/>
              <a:gd name="connsiteY10" fmla="*/ 723900 h 747713"/>
              <a:gd name="connsiteX11" fmla="*/ 466725 w 1416844"/>
              <a:gd name="connsiteY11" fmla="*/ 628650 h 747713"/>
              <a:gd name="connsiteX12" fmla="*/ 1190625 w 1416844"/>
              <a:gd name="connsiteY12" fmla="*/ 747713 h 747713"/>
              <a:gd name="connsiteX13" fmla="*/ 1416844 w 1416844"/>
              <a:gd name="connsiteY13" fmla="*/ 242887 h 747713"/>
              <a:gd name="connsiteX0" fmla="*/ 1416844 w 1416844"/>
              <a:gd name="connsiteY0" fmla="*/ 242887 h 747713"/>
              <a:gd name="connsiteX1" fmla="*/ 1329036 w 1416844"/>
              <a:gd name="connsiteY1" fmla="*/ 88679 h 747713"/>
              <a:gd name="connsiteX2" fmla="*/ 1198067 w 1416844"/>
              <a:gd name="connsiteY2" fmla="*/ 181547 h 747713"/>
              <a:gd name="connsiteX3" fmla="*/ 1148062 w 1416844"/>
              <a:gd name="connsiteY3" fmla="*/ 107729 h 747713"/>
              <a:gd name="connsiteX4" fmla="*/ 514350 w 1416844"/>
              <a:gd name="connsiteY4" fmla="*/ 0 h 747713"/>
              <a:gd name="connsiteX5" fmla="*/ 347663 w 1416844"/>
              <a:gd name="connsiteY5" fmla="*/ 219075 h 747713"/>
              <a:gd name="connsiteX6" fmla="*/ 95250 w 1416844"/>
              <a:gd name="connsiteY6" fmla="*/ 485775 h 747713"/>
              <a:gd name="connsiteX7" fmla="*/ 0 w 1416844"/>
              <a:gd name="connsiteY7" fmla="*/ 585788 h 747713"/>
              <a:gd name="connsiteX8" fmla="*/ 114300 w 1416844"/>
              <a:gd name="connsiteY8" fmla="*/ 642938 h 747713"/>
              <a:gd name="connsiteX9" fmla="*/ 276225 w 1416844"/>
              <a:gd name="connsiteY9" fmla="*/ 657225 h 747713"/>
              <a:gd name="connsiteX10" fmla="*/ 414338 w 1416844"/>
              <a:gd name="connsiteY10" fmla="*/ 723900 h 747713"/>
              <a:gd name="connsiteX11" fmla="*/ 466725 w 1416844"/>
              <a:gd name="connsiteY11" fmla="*/ 628650 h 747713"/>
              <a:gd name="connsiteX12" fmla="*/ 1190625 w 1416844"/>
              <a:gd name="connsiteY12" fmla="*/ 747713 h 747713"/>
              <a:gd name="connsiteX13" fmla="*/ 1416844 w 1416844"/>
              <a:gd name="connsiteY13" fmla="*/ 242887 h 747713"/>
              <a:gd name="connsiteX0" fmla="*/ 1416844 w 1416844"/>
              <a:gd name="connsiteY0" fmla="*/ 242887 h 747713"/>
              <a:gd name="connsiteX1" fmla="*/ 1329036 w 1416844"/>
              <a:gd name="connsiteY1" fmla="*/ 88679 h 747713"/>
              <a:gd name="connsiteX2" fmla="*/ 1198067 w 1416844"/>
              <a:gd name="connsiteY2" fmla="*/ 181547 h 747713"/>
              <a:gd name="connsiteX3" fmla="*/ 1148062 w 1416844"/>
              <a:gd name="connsiteY3" fmla="*/ 107729 h 747713"/>
              <a:gd name="connsiteX4" fmla="*/ 871837 w 1416844"/>
              <a:gd name="connsiteY4" fmla="*/ 60104 h 747713"/>
              <a:gd name="connsiteX5" fmla="*/ 514350 w 1416844"/>
              <a:gd name="connsiteY5" fmla="*/ 0 h 747713"/>
              <a:gd name="connsiteX6" fmla="*/ 347663 w 1416844"/>
              <a:gd name="connsiteY6" fmla="*/ 219075 h 747713"/>
              <a:gd name="connsiteX7" fmla="*/ 95250 w 1416844"/>
              <a:gd name="connsiteY7" fmla="*/ 485775 h 747713"/>
              <a:gd name="connsiteX8" fmla="*/ 0 w 1416844"/>
              <a:gd name="connsiteY8" fmla="*/ 585788 h 747713"/>
              <a:gd name="connsiteX9" fmla="*/ 114300 w 1416844"/>
              <a:gd name="connsiteY9" fmla="*/ 642938 h 747713"/>
              <a:gd name="connsiteX10" fmla="*/ 276225 w 1416844"/>
              <a:gd name="connsiteY10" fmla="*/ 657225 h 747713"/>
              <a:gd name="connsiteX11" fmla="*/ 414338 w 1416844"/>
              <a:gd name="connsiteY11" fmla="*/ 723900 h 747713"/>
              <a:gd name="connsiteX12" fmla="*/ 466725 w 1416844"/>
              <a:gd name="connsiteY12" fmla="*/ 628650 h 747713"/>
              <a:gd name="connsiteX13" fmla="*/ 1190625 w 1416844"/>
              <a:gd name="connsiteY13" fmla="*/ 747713 h 747713"/>
              <a:gd name="connsiteX14" fmla="*/ 1416844 w 1416844"/>
              <a:gd name="connsiteY14" fmla="*/ 242887 h 747713"/>
              <a:gd name="connsiteX0" fmla="*/ 1416844 w 1416844"/>
              <a:gd name="connsiteY0" fmla="*/ 242887 h 747713"/>
              <a:gd name="connsiteX1" fmla="*/ 1329036 w 1416844"/>
              <a:gd name="connsiteY1" fmla="*/ 88679 h 747713"/>
              <a:gd name="connsiteX2" fmla="*/ 1198067 w 1416844"/>
              <a:gd name="connsiteY2" fmla="*/ 181547 h 747713"/>
              <a:gd name="connsiteX3" fmla="*/ 1148062 w 1416844"/>
              <a:gd name="connsiteY3" fmla="*/ 107729 h 747713"/>
              <a:gd name="connsiteX4" fmla="*/ 1079005 w 1416844"/>
              <a:gd name="connsiteY4" fmla="*/ 148210 h 747713"/>
              <a:gd name="connsiteX5" fmla="*/ 514350 w 1416844"/>
              <a:gd name="connsiteY5" fmla="*/ 0 h 747713"/>
              <a:gd name="connsiteX6" fmla="*/ 347663 w 1416844"/>
              <a:gd name="connsiteY6" fmla="*/ 219075 h 747713"/>
              <a:gd name="connsiteX7" fmla="*/ 95250 w 1416844"/>
              <a:gd name="connsiteY7" fmla="*/ 485775 h 747713"/>
              <a:gd name="connsiteX8" fmla="*/ 0 w 1416844"/>
              <a:gd name="connsiteY8" fmla="*/ 585788 h 747713"/>
              <a:gd name="connsiteX9" fmla="*/ 114300 w 1416844"/>
              <a:gd name="connsiteY9" fmla="*/ 642938 h 747713"/>
              <a:gd name="connsiteX10" fmla="*/ 276225 w 1416844"/>
              <a:gd name="connsiteY10" fmla="*/ 657225 h 747713"/>
              <a:gd name="connsiteX11" fmla="*/ 414338 w 1416844"/>
              <a:gd name="connsiteY11" fmla="*/ 723900 h 747713"/>
              <a:gd name="connsiteX12" fmla="*/ 466725 w 1416844"/>
              <a:gd name="connsiteY12" fmla="*/ 628650 h 747713"/>
              <a:gd name="connsiteX13" fmla="*/ 1190625 w 1416844"/>
              <a:gd name="connsiteY13" fmla="*/ 747713 h 747713"/>
              <a:gd name="connsiteX14" fmla="*/ 1416844 w 1416844"/>
              <a:gd name="connsiteY14" fmla="*/ 242887 h 747713"/>
              <a:gd name="connsiteX0" fmla="*/ 1416844 w 1416844"/>
              <a:gd name="connsiteY0" fmla="*/ 440531 h 945357"/>
              <a:gd name="connsiteX1" fmla="*/ 1329036 w 1416844"/>
              <a:gd name="connsiteY1" fmla="*/ 286323 h 945357"/>
              <a:gd name="connsiteX2" fmla="*/ 1198067 w 1416844"/>
              <a:gd name="connsiteY2" fmla="*/ 379191 h 945357"/>
              <a:gd name="connsiteX3" fmla="*/ 1148062 w 1416844"/>
              <a:gd name="connsiteY3" fmla="*/ 305373 h 945357"/>
              <a:gd name="connsiteX4" fmla="*/ 1079005 w 1416844"/>
              <a:gd name="connsiteY4" fmla="*/ 345854 h 945357"/>
              <a:gd name="connsiteX5" fmla="*/ 847725 w 1416844"/>
              <a:gd name="connsiteY5" fmla="*/ 0 h 945357"/>
              <a:gd name="connsiteX6" fmla="*/ 347663 w 1416844"/>
              <a:gd name="connsiteY6" fmla="*/ 416719 h 945357"/>
              <a:gd name="connsiteX7" fmla="*/ 95250 w 1416844"/>
              <a:gd name="connsiteY7" fmla="*/ 683419 h 945357"/>
              <a:gd name="connsiteX8" fmla="*/ 0 w 1416844"/>
              <a:gd name="connsiteY8" fmla="*/ 783432 h 945357"/>
              <a:gd name="connsiteX9" fmla="*/ 114300 w 1416844"/>
              <a:gd name="connsiteY9" fmla="*/ 840582 h 945357"/>
              <a:gd name="connsiteX10" fmla="*/ 276225 w 1416844"/>
              <a:gd name="connsiteY10" fmla="*/ 854869 h 945357"/>
              <a:gd name="connsiteX11" fmla="*/ 414338 w 1416844"/>
              <a:gd name="connsiteY11" fmla="*/ 921544 h 945357"/>
              <a:gd name="connsiteX12" fmla="*/ 466725 w 1416844"/>
              <a:gd name="connsiteY12" fmla="*/ 826294 h 945357"/>
              <a:gd name="connsiteX13" fmla="*/ 1190625 w 1416844"/>
              <a:gd name="connsiteY13" fmla="*/ 945357 h 945357"/>
              <a:gd name="connsiteX14" fmla="*/ 1416844 w 1416844"/>
              <a:gd name="connsiteY14" fmla="*/ 440531 h 945357"/>
              <a:gd name="connsiteX0" fmla="*/ 1416844 w 1416844"/>
              <a:gd name="connsiteY0" fmla="*/ 473868 h 978694"/>
              <a:gd name="connsiteX1" fmla="*/ 1329036 w 1416844"/>
              <a:gd name="connsiteY1" fmla="*/ 319660 h 978694"/>
              <a:gd name="connsiteX2" fmla="*/ 1198067 w 1416844"/>
              <a:gd name="connsiteY2" fmla="*/ 412528 h 978694"/>
              <a:gd name="connsiteX3" fmla="*/ 1148062 w 1416844"/>
              <a:gd name="connsiteY3" fmla="*/ 338710 h 978694"/>
              <a:gd name="connsiteX4" fmla="*/ 1079005 w 1416844"/>
              <a:gd name="connsiteY4" fmla="*/ 379191 h 978694"/>
              <a:gd name="connsiteX5" fmla="*/ 847725 w 1416844"/>
              <a:gd name="connsiteY5" fmla="*/ 33337 h 978694"/>
              <a:gd name="connsiteX6" fmla="*/ 902494 w 1416844"/>
              <a:gd name="connsiteY6" fmla="*/ 0 h 978694"/>
              <a:gd name="connsiteX7" fmla="*/ 95250 w 1416844"/>
              <a:gd name="connsiteY7" fmla="*/ 716756 h 978694"/>
              <a:gd name="connsiteX8" fmla="*/ 0 w 1416844"/>
              <a:gd name="connsiteY8" fmla="*/ 816769 h 978694"/>
              <a:gd name="connsiteX9" fmla="*/ 114300 w 1416844"/>
              <a:gd name="connsiteY9" fmla="*/ 873919 h 978694"/>
              <a:gd name="connsiteX10" fmla="*/ 276225 w 1416844"/>
              <a:gd name="connsiteY10" fmla="*/ 888206 h 978694"/>
              <a:gd name="connsiteX11" fmla="*/ 414338 w 1416844"/>
              <a:gd name="connsiteY11" fmla="*/ 954881 h 978694"/>
              <a:gd name="connsiteX12" fmla="*/ 466725 w 1416844"/>
              <a:gd name="connsiteY12" fmla="*/ 859631 h 978694"/>
              <a:gd name="connsiteX13" fmla="*/ 1190625 w 1416844"/>
              <a:gd name="connsiteY13" fmla="*/ 978694 h 978694"/>
              <a:gd name="connsiteX14" fmla="*/ 1416844 w 1416844"/>
              <a:gd name="connsiteY14" fmla="*/ 473868 h 978694"/>
              <a:gd name="connsiteX0" fmla="*/ 1416844 w 1416844"/>
              <a:gd name="connsiteY0" fmla="*/ 531018 h 1035844"/>
              <a:gd name="connsiteX1" fmla="*/ 1329036 w 1416844"/>
              <a:gd name="connsiteY1" fmla="*/ 376810 h 1035844"/>
              <a:gd name="connsiteX2" fmla="*/ 1198067 w 1416844"/>
              <a:gd name="connsiteY2" fmla="*/ 469678 h 1035844"/>
              <a:gd name="connsiteX3" fmla="*/ 1148062 w 1416844"/>
              <a:gd name="connsiteY3" fmla="*/ 395860 h 1035844"/>
              <a:gd name="connsiteX4" fmla="*/ 1079005 w 1416844"/>
              <a:gd name="connsiteY4" fmla="*/ 436341 h 1035844"/>
              <a:gd name="connsiteX5" fmla="*/ 847725 w 1416844"/>
              <a:gd name="connsiteY5" fmla="*/ 90487 h 1035844"/>
              <a:gd name="connsiteX6" fmla="*/ 902494 w 1416844"/>
              <a:gd name="connsiteY6" fmla="*/ 57150 h 1035844"/>
              <a:gd name="connsiteX7" fmla="*/ 864394 w 1416844"/>
              <a:gd name="connsiteY7" fmla="*/ 0 h 1035844"/>
              <a:gd name="connsiteX8" fmla="*/ 0 w 1416844"/>
              <a:gd name="connsiteY8" fmla="*/ 873919 h 1035844"/>
              <a:gd name="connsiteX9" fmla="*/ 114300 w 1416844"/>
              <a:gd name="connsiteY9" fmla="*/ 931069 h 1035844"/>
              <a:gd name="connsiteX10" fmla="*/ 276225 w 1416844"/>
              <a:gd name="connsiteY10" fmla="*/ 945356 h 1035844"/>
              <a:gd name="connsiteX11" fmla="*/ 414338 w 1416844"/>
              <a:gd name="connsiteY11" fmla="*/ 1012031 h 1035844"/>
              <a:gd name="connsiteX12" fmla="*/ 466725 w 1416844"/>
              <a:gd name="connsiteY12" fmla="*/ 916781 h 1035844"/>
              <a:gd name="connsiteX13" fmla="*/ 1190625 w 1416844"/>
              <a:gd name="connsiteY13" fmla="*/ 1035844 h 1035844"/>
              <a:gd name="connsiteX14" fmla="*/ 1416844 w 1416844"/>
              <a:gd name="connsiteY14" fmla="*/ 531018 h 1035844"/>
              <a:gd name="connsiteX0" fmla="*/ 1302544 w 1302544"/>
              <a:gd name="connsiteY0" fmla="*/ 536259 h 1041085"/>
              <a:gd name="connsiteX1" fmla="*/ 1214736 w 1302544"/>
              <a:gd name="connsiteY1" fmla="*/ 382051 h 1041085"/>
              <a:gd name="connsiteX2" fmla="*/ 1083767 w 1302544"/>
              <a:gd name="connsiteY2" fmla="*/ 474919 h 1041085"/>
              <a:gd name="connsiteX3" fmla="*/ 1033762 w 1302544"/>
              <a:gd name="connsiteY3" fmla="*/ 401101 h 1041085"/>
              <a:gd name="connsiteX4" fmla="*/ 964705 w 1302544"/>
              <a:gd name="connsiteY4" fmla="*/ 441582 h 1041085"/>
              <a:gd name="connsiteX5" fmla="*/ 733425 w 1302544"/>
              <a:gd name="connsiteY5" fmla="*/ 95728 h 1041085"/>
              <a:gd name="connsiteX6" fmla="*/ 788194 w 1302544"/>
              <a:gd name="connsiteY6" fmla="*/ 62391 h 1041085"/>
              <a:gd name="connsiteX7" fmla="*/ 750094 w 1302544"/>
              <a:gd name="connsiteY7" fmla="*/ 5241 h 1041085"/>
              <a:gd name="connsiteX8" fmla="*/ 490538 w 1302544"/>
              <a:gd name="connsiteY8" fmla="*/ 202885 h 1041085"/>
              <a:gd name="connsiteX9" fmla="*/ 0 w 1302544"/>
              <a:gd name="connsiteY9" fmla="*/ 936310 h 1041085"/>
              <a:gd name="connsiteX10" fmla="*/ 161925 w 1302544"/>
              <a:gd name="connsiteY10" fmla="*/ 950597 h 1041085"/>
              <a:gd name="connsiteX11" fmla="*/ 300038 w 1302544"/>
              <a:gd name="connsiteY11" fmla="*/ 1017272 h 1041085"/>
              <a:gd name="connsiteX12" fmla="*/ 352425 w 1302544"/>
              <a:gd name="connsiteY12" fmla="*/ 922022 h 1041085"/>
              <a:gd name="connsiteX13" fmla="*/ 1076325 w 1302544"/>
              <a:gd name="connsiteY13" fmla="*/ 1041085 h 1041085"/>
              <a:gd name="connsiteX14" fmla="*/ 1302544 w 1302544"/>
              <a:gd name="connsiteY14" fmla="*/ 536259 h 1041085"/>
              <a:gd name="connsiteX0" fmla="*/ 1302544 w 1302544"/>
              <a:gd name="connsiteY0" fmla="*/ 531018 h 1035844"/>
              <a:gd name="connsiteX1" fmla="*/ 1214736 w 1302544"/>
              <a:gd name="connsiteY1" fmla="*/ 376810 h 1035844"/>
              <a:gd name="connsiteX2" fmla="*/ 1083767 w 1302544"/>
              <a:gd name="connsiteY2" fmla="*/ 469678 h 1035844"/>
              <a:gd name="connsiteX3" fmla="*/ 1033762 w 1302544"/>
              <a:gd name="connsiteY3" fmla="*/ 395860 h 1035844"/>
              <a:gd name="connsiteX4" fmla="*/ 964705 w 1302544"/>
              <a:gd name="connsiteY4" fmla="*/ 436341 h 1035844"/>
              <a:gd name="connsiteX5" fmla="*/ 733425 w 1302544"/>
              <a:gd name="connsiteY5" fmla="*/ 90487 h 1035844"/>
              <a:gd name="connsiteX6" fmla="*/ 788194 w 1302544"/>
              <a:gd name="connsiteY6" fmla="*/ 57150 h 1035844"/>
              <a:gd name="connsiteX7" fmla="*/ 750094 w 1302544"/>
              <a:gd name="connsiteY7" fmla="*/ 0 h 1035844"/>
              <a:gd name="connsiteX8" fmla="*/ 490538 w 1302544"/>
              <a:gd name="connsiteY8" fmla="*/ 197644 h 1035844"/>
              <a:gd name="connsiteX9" fmla="*/ 0 w 1302544"/>
              <a:gd name="connsiteY9" fmla="*/ 931069 h 1035844"/>
              <a:gd name="connsiteX10" fmla="*/ 161925 w 1302544"/>
              <a:gd name="connsiteY10" fmla="*/ 945356 h 1035844"/>
              <a:gd name="connsiteX11" fmla="*/ 300038 w 1302544"/>
              <a:gd name="connsiteY11" fmla="*/ 1012031 h 1035844"/>
              <a:gd name="connsiteX12" fmla="*/ 352425 w 1302544"/>
              <a:gd name="connsiteY12" fmla="*/ 916781 h 1035844"/>
              <a:gd name="connsiteX13" fmla="*/ 1076325 w 1302544"/>
              <a:gd name="connsiteY13" fmla="*/ 1035844 h 1035844"/>
              <a:gd name="connsiteX14" fmla="*/ 1302544 w 1302544"/>
              <a:gd name="connsiteY14" fmla="*/ 531018 h 1035844"/>
              <a:gd name="connsiteX0" fmla="*/ 1302544 w 1302544"/>
              <a:gd name="connsiteY0" fmla="*/ 531018 h 1035844"/>
              <a:gd name="connsiteX1" fmla="*/ 1214736 w 1302544"/>
              <a:gd name="connsiteY1" fmla="*/ 376810 h 1035844"/>
              <a:gd name="connsiteX2" fmla="*/ 1083767 w 1302544"/>
              <a:gd name="connsiteY2" fmla="*/ 469678 h 1035844"/>
              <a:gd name="connsiteX3" fmla="*/ 1033762 w 1302544"/>
              <a:gd name="connsiteY3" fmla="*/ 395860 h 1035844"/>
              <a:gd name="connsiteX4" fmla="*/ 964705 w 1302544"/>
              <a:gd name="connsiteY4" fmla="*/ 436341 h 1035844"/>
              <a:gd name="connsiteX5" fmla="*/ 733425 w 1302544"/>
              <a:gd name="connsiteY5" fmla="*/ 90487 h 1035844"/>
              <a:gd name="connsiteX6" fmla="*/ 788194 w 1302544"/>
              <a:gd name="connsiteY6" fmla="*/ 57150 h 1035844"/>
              <a:gd name="connsiteX7" fmla="*/ 750094 w 1302544"/>
              <a:gd name="connsiteY7" fmla="*/ 0 h 1035844"/>
              <a:gd name="connsiteX8" fmla="*/ 490538 w 1302544"/>
              <a:gd name="connsiteY8" fmla="*/ 197644 h 1035844"/>
              <a:gd name="connsiteX9" fmla="*/ 0 w 1302544"/>
              <a:gd name="connsiteY9" fmla="*/ 931069 h 1035844"/>
              <a:gd name="connsiteX10" fmla="*/ 161925 w 1302544"/>
              <a:gd name="connsiteY10" fmla="*/ 945356 h 1035844"/>
              <a:gd name="connsiteX11" fmla="*/ 300038 w 1302544"/>
              <a:gd name="connsiteY11" fmla="*/ 1012031 h 1035844"/>
              <a:gd name="connsiteX12" fmla="*/ 352425 w 1302544"/>
              <a:gd name="connsiteY12" fmla="*/ 916781 h 1035844"/>
              <a:gd name="connsiteX13" fmla="*/ 1076325 w 1302544"/>
              <a:gd name="connsiteY13" fmla="*/ 1035844 h 1035844"/>
              <a:gd name="connsiteX14" fmla="*/ 1302544 w 1302544"/>
              <a:gd name="connsiteY14" fmla="*/ 531018 h 1035844"/>
              <a:gd name="connsiteX0" fmla="*/ 1140619 w 1140619"/>
              <a:gd name="connsiteY0" fmla="*/ 531018 h 1035844"/>
              <a:gd name="connsiteX1" fmla="*/ 1052811 w 1140619"/>
              <a:gd name="connsiteY1" fmla="*/ 376810 h 1035844"/>
              <a:gd name="connsiteX2" fmla="*/ 921842 w 1140619"/>
              <a:gd name="connsiteY2" fmla="*/ 469678 h 1035844"/>
              <a:gd name="connsiteX3" fmla="*/ 871837 w 1140619"/>
              <a:gd name="connsiteY3" fmla="*/ 395860 h 1035844"/>
              <a:gd name="connsiteX4" fmla="*/ 802780 w 1140619"/>
              <a:gd name="connsiteY4" fmla="*/ 436341 h 1035844"/>
              <a:gd name="connsiteX5" fmla="*/ 571500 w 1140619"/>
              <a:gd name="connsiteY5" fmla="*/ 90487 h 1035844"/>
              <a:gd name="connsiteX6" fmla="*/ 626269 w 1140619"/>
              <a:gd name="connsiteY6" fmla="*/ 57150 h 1035844"/>
              <a:gd name="connsiteX7" fmla="*/ 588169 w 1140619"/>
              <a:gd name="connsiteY7" fmla="*/ 0 h 1035844"/>
              <a:gd name="connsiteX8" fmla="*/ 328613 w 1140619"/>
              <a:gd name="connsiteY8" fmla="*/ 197644 h 1035844"/>
              <a:gd name="connsiteX9" fmla="*/ 138113 w 1140619"/>
              <a:gd name="connsiteY9" fmla="*/ 228600 h 1035844"/>
              <a:gd name="connsiteX10" fmla="*/ 0 w 1140619"/>
              <a:gd name="connsiteY10" fmla="*/ 945356 h 1035844"/>
              <a:gd name="connsiteX11" fmla="*/ 138113 w 1140619"/>
              <a:gd name="connsiteY11" fmla="*/ 1012031 h 1035844"/>
              <a:gd name="connsiteX12" fmla="*/ 190500 w 1140619"/>
              <a:gd name="connsiteY12" fmla="*/ 916781 h 1035844"/>
              <a:gd name="connsiteX13" fmla="*/ 914400 w 1140619"/>
              <a:gd name="connsiteY13" fmla="*/ 1035844 h 1035844"/>
              <a:gd name="connsiteX14" fmla="*/ 1140619 w 1140619"/>
              <a:gd name="connsiteY14" fmla="*/ 531018 h 1035844"/>
              <a:gd name="connsiteX0" fmla="*/ 1007269 w 1007269"/>
              <a:gd name="connsiteY0" fmla="*/ 531018 h 1035844"/>
              <a:gd name="connsiteX1" fmla="*/ 919461 w 1007269"/>
              <a:gd name="connsiteY1" fmla="*/ 376810 h 1035844"/>
              <a:gd name="connsiteX2" fmla="*/ 788492 w 1007269"/>
              <a:gd name="connsiteY2" fmla="*/ 469678 h 1035844"/>
              <a:gd name="connsiteX3" fmla="*/ 738487 w 1007269"/>
              <a:gd name="connsiteY3" fmla="*/ 395860 h 1035844"/>
              <a:gd name="connsiteX4" fmla="*/ 669430 w 1007269"/>
              <a:gd name="connsiteY4" fmla="*/ 436341 h 1035844"/>
              <a:gd name="connsiteX5" fmla="*/ 438150 w 1007269"/>
              <a:gd name="connsiteY5" fmla="*/ 90487 h 1035844"/>
              <a:gd name="connsiteX6" fmla="*/ 492919 w 1007269"/>
              <a:gd name="connsiteY6" fmla="*/ 57150 h 1035844"/>
              <a:gd name="connsiteX7" fmla="*/ 454819 w 1007269"/>
              <a:gd name="connsiteY7" fmla="*/ 0 h 1035844"/>
              <a:gd name="connsiteX8" fmla="*/ 195263 w 1007269"/>
              <a:gd name="connsiteY8" fmla="*/ 197644 h 1035844"/>
              <a:gd name="connsiteX9" fmla="*/ 4763 w 1007269"/>
              <a:gd name="connsiteY9" fmla="*/ 228600 h 1035844"/>
              <a:gd name="connsiteX10" fmla="*/ 0 w 1007269"/>
              <a:gd name="connsiteY10" fmla="*/ 271463 h 1035844"/>
              <a:gd name="connsiteX11" fmla="*/ 4763 w 1007269"/>
              <a:gd name="connsiteY11" fmla="*/ 1012031 h 1035844"/>
              <a:gd name="connsiteX12" fmla="*/ 57150 w 1007269"/>
              <a:gd name="connsiteY12" fmla="*/ 916781 h 1035844"/>
              <a:gd name="connsiteX13" fmla="*/ 781050 w 1007269"/>
              <a:gd name="connsiteY13" fmla="*/ 1035844 h 1035844"/>
              <a:gd name="connsiteX14" fmla="*/ 1007269 w 1007269"/>
              <a:gd name="connsiteY14" fmla="*/ 531018 h 1035844"/>
              <a:gd name="connsiteX0" fmla="*/ 1007269 w 1007269"/>
              <a:gd name="connsiteY0" fmla="*/ 531018 h 1035844"/>
              <a:gd name="connsiteX1" fmla="*/ 919461 w 1007269"/>
              <a:gd name="connsiteY1" fmla="*/ 376810 h 1035844"/>
              <a:gd name="connsiteX2" fmla="*/ 788492 w 1007269"/>
              <a:gd name="connsiteY2" fmla="*/ 469678 h 1035844"/>
              <a:gd name="connsiteX3" fmla="*/ 738487 w 1007269"/>
              <a:gd name="connsiteY3" fmla="*/ 395860 h 1035844"/>
              <a:gd name="connsiteX4" fmla="*/ 669430 w 1007269"/>
              <a:gd name="connsiteY4" fmla="*/ 436341 h 1035844"/>
              <a:gd name="connsiteX5" fmla="*/ 438150 w 1007269"/>
              <a:gd name="connsiteY5" fmla="*/ 90487 h 1035844"/>
              <a:gd name="connsiteX6" fmla="*/ 492919 w 1007269"/>
              <a:gd name="connsiteY6" fmla="*/ 57150 h 1035844"/>
              <a:gd name="connsiteX7" fmla="*/ 454819 w 1007269"/>
              <a:gd name="connsiteY7" fmla="*/ 0 h 1035844"/>
              <a:gd name="connsiteX8" fmla="*/ 195263 w 1007269"/>
              <a:gd name="connsiteY8" fmla="*/ 197644 h 1035844"/>
              <a:gd name="connsiteX9" fmla="*/ 4763 w 1007269"/>
              <a:gd name="connsiteY9" fmla="*/ 228600 h 1035844"/>
              <a:gd name="connsiteX10" fmla="*/ 0 w 1007269"/>
              <a:gd name="connsiteY10" fmla="*/ 271463 h 1035844"/>
              <a:gd name="connsiteX11" fmla="*/ 90488 w 1007269"/>
              <a:gd name="connsiteY11" fmla="*/ 559594 h 1035844"/>
              <a:gd name="connsiteX12" fmla="*/ 57150 w 1007269"/>
              <a:gd name="connsiteY12" fmla="*/ 916781 h 1035844"/>
              <a:gd name="connsiteX13" fmla="*/ 781050 w 1007269"/>
              <a:gd name="connsiteY13" fmla="*/ 1035844 h 1035844"/>
              <a:gd name="connsiteX14" fmla="*/ 1007269 w 1007269"/>
              <a:gd name="connsiteY14" fmla="*/ 531018 h 1035844"/>
              <a:gd name="connsiteX0" fmla="*/ 1007269 w 1007269"/>
              <a:gd name="connsiteY0" fmla="*/ 531018 h 1035844"/>
              <a:gd name="connsiteX1" fmla="*/ 919461 w 1007269"/>
              <a:gd name="connsiteY1" fmla="*/ 376810 h 1035844"/>
              <a:gd name="connsiteX2" fmla="*/ 788492 w 1007269"/>
              <a:gd name="connsiteY2" fmla="*/ 469678 h 1035844"/>
              <a:gd name="connsiteX3" fmla="*/ 738487 w 1007269"/>
              <a:gd name="connsiteY3" fmla="*/ 395860 h 1035844"/>
              <a:gd name="connsiteX4" fmla="*/ 669430 w 1007269"/>
              <a:gd name="connsiteY4" fmla="*/ 436341 h 1035844"/>
              <a:gd name="connsiteX5" fmla="*/ 438150 w 1007269"/>
              <a:gd name="connsiteY5" fmla="*/ 90487 h 1035844"/>
              <a:gd name="connsiteX6" fmla="*/ 492919 w 1007269"/>
              <a:gd name="connsiteY6" fmla="*/ 57150 h 1035844"/>
              <a:gd name="connsiteX7" fmla="*/ 454819 w 1007269"/>
              <a:gd name="connsiteY7" fmla="*/ 0 h 1035844"/>
              <a:gd name="connsiteX8" fmla="*/ 195263 w 1007269"/>
              <a:gd name="connsiteY8" fmla="*/ 197644 h 1035844"/>
              <a:gd name="connsiteX9" fmla="*/ 4763 w 1007269"/>
              <a:gd name="connsiteY9" fmla="*/ 228600 h 1035844"/>
              <a:gd name="connsiteX10" fmla="*/ 0 w 1007269"/>
              <a:gd name="connsiteY10" fmla="*/ 271463 h 1035844"/>
              <a:gd name="connsiteX11" fmla="*/ 90488 w 1007269"/>
              <a:gd name="connsiteY11" fmla="*/ 559594 h 1035844"/>
              <a:gd name="connsiteX12" fmla="*/ 57150 w 1007269"/>
              <a:gd name="connsiteY12" fmla="*/ 916781 h 1035844"/>
              <a:gd name="connsiteX13" fmla="*/ 781050 w 1007269"/>
              <a:gd name="connsiteY13" fmla="*/ 1035844 h 1035844"/>
              <a:gd name="connsiteX14" fmla="*/ 1007269 w 1007269"/>
              <a:gd name="connsiteY14" fmla="*/ 531018 h 1035844"/>
              <a:gd name="connsiteX0" fmla="*/ 1007269 w 1007269"/>
              <a:gd name="connsiteY0" fmla="*/ 531018 h 1035844"/>
              <a:gd name="connsiteX1" fmla="*/ 919461 w 1007269"/>
              <a:gd name="connsiteY1" fmla="*/ 376810 h 1035844"/>
              <a:gd name="connsiteX2" fmla="*/ 788492 w 1007269"/>
              <a:gd name="connsiteY2" fmla="*/ 469678 h 1035844"/>
              <a:gd name="connsiteX3" fmla="*/ 738487 w 1007269"/>
              <a:gd name="connsiteY3" fmla="*/ 395860 h 1035844"/>
              <a:gd name="connsiteX4" fmla="*/ 669430 w 1007269"/>
              <a:gd name="connsiteY4" fmla="*/ 436341 h 1035844"/>
              <a:gd name="connsiteX5" fmla="*/ 438150 w 1007269"/>
              <a:gd name="connsiteY5" fmla="*/ 90487 h 1035844"/>
              <a:gd name="connsiteX6" fmla="*/ 492919 w 1007269"/>
              <a:gd name="connsiteY6" fmla="*/ 57150 h 1035844"/>
              <a:gd name="connsiteX7" fmla="*/ 454819 w 1007269"/>
              <a:gd name="connsiteY7" fmla="*/ 0 h 1035844"/>
              <a:gd name="connsiteX8" fmla="*/ 195263 w 1007269"/>
              <a:gd name="connsiteY8" fmla="*/ 197644 h 1035844"/>
              <a:gd name="connsiteX9" fmla="*/ 4763 w 1007269"/>
              <a:gd name="connsiteY9" fmla="*/ 228600 h 1035844"/>
              <a:gd name="connsiteX10" fmla="*/ 0 w 1007269"/>
              <a:gd name="connsiteY10" fmla="*/ 271463 h 1035844"/>
              <a:gd name="connsiteX11" fmla="*/ 76200 w 1007269"/>
              <a:gd name="connsiteY11" fmla="*/ 323851 h 1035844"/>
              <a:gd name="connsiteX12" fmla="*/ 57150 w 1007269"/>
              <a:gd name="connsiteY12" fmla="*/ 916781 h 1035844"/>
              <a:gd name="connsiteX13" fmla="*/ 781050 w 1007269"/>
              <a:gd name="connsiteY13" fmla="*/ 1035844 h 1035844"/>
              <a:gd name="connsiteX14" fmla="*/ 1007269 w 1007269"/>
              <a:gd name="connsiteY14" fmla="*/ 531018 h 1035844"/>
              <a:gd name="connsiteX0" fmla="*/ 1007269 w 1007269"/>
              <a:gd name="connsiteY0" fmla="*/ 531018 h 1035844"/>
              <a:gd name="connsiteX1" fmla="*/ 919461 w 1007269"/>
              <a:gd name="connsiteY1" fmla="*/ 376810 h 1035844"/>
              <a:gd name="connsiteX2" fmla="*/ 788492 w 1007269"/>
              <a:gd name="connsiteY2" fmla="*/ 469678 h 1035844"/>
              <a:gd name="connsiteX3" fmla="*/ 738487 w 1007269"/>
              <a:gd name="connsiteY3" fmla="*/ 395860 h 1035844"/>
              <a:gd name="connsiteX4" fmla="*/ 669430 w 1007269"/>
              <a:gd name="connsiteY4" fmla="*/ 436341 h 1035844"/>
              <a:gd name="connsiteX5" fmla="*/ 438150 w 1007269"/>
              <a:gd name="connsiteY5" fmla="*/ 90487 h 1035844"/>
              <a:gd name="connsiteX6" fmla="*/ 492919 w 1007269"/>
              <a:gd name="connsiteY6" fmla="*/ 57150 h 1035844"/>
              <a:gd name="connsiteX7" fmla="*/ 454819 w 1007269"/>
              <a:gd name="connsiteY7" fmla="*/ 0 h 1035844"/>
              <a:gd name="connsiteX8" fmla="*/ 195263 w 1007269"/>
              <a:gd name="connsiteY8" fmla="*/ 197644 h 1035844"/>
              <a:gd name="connsiteX9" fmla="*/ 4763 w 1007269"/>
              <a:gd name="connsiteY9" fmla="*/ 228600 h 1035844"/>
              <a:gd name="connsiteX10" fmla="*/ 0 w 1007269"/>
              <a:gd name="connsiteY10" fmla="*/ 271463 h 1035844"/>
              <a:gd name="connsiteX11" fmla="*/ 76200 w 1007269"/>
              <a:gd name="connsiteY11" fmla="*/ 323851 h 1035844"/>
              <a:gd name="connsiteX12" fmla="*/ 57150 w 1007269"/>
              <a:gd name="connsiteY12" fmla="*/ 916781 h 1035844"/>
              <a:gd name="connsiteX13" fmla="*/ 486074 w 1007269"/>
              <a:gd name="connsiteY13" fmla="*/ 984029 h 1035844"/>
              <a:gd name="connsiteX14" fmla="*/ 781050 w 1007269"/>
              <a:gd name="connsiteY14" fmla="*/ 1035844 h 1035844"/>
              <a:gd name="connsiteX15" fmla="*/ 1007269 w 1007269"/>
              <a:gd name="connsiteY15" fmla="*/ 531018 h 1035844"/>
              <a:gd name="connsiteX0" fmla="*/ 1007269 w 1007269"/>
              <a:gd name="connsiteY0" fmla="*/ 531018 h 1035844"/>
              <a:gd name="connsiteX1" fmla="*/ 919461 w 1007269"/>
              <a:gd name="connsiteY1" fmla="*/ 376810 h 1035844"/>
              <a:gd name="connsiteX2" fmla="*/ 788492 w 1007269"/>
              <a:gd name="connsiteY2" fmla="*/ 469678 h 1035844"/>
              <a:gd name="connsiteX3" fmla="*/ 738487 w 1007269"/>
              <a:gd name="connsiteY3" fmla="*/ 395860 h 1035844"/>
              <a:gd name="connsiteX4" fmla="*/ 669430 w 1007269"/>
              <a:gd name="connsiteY4" fmla="*/ 436341 h 1035844"/>
              <a:gd name="connsiteX5" fmla="*/ 438150 w 1007269"/>
              <a:gd name="connsiteY5" fmla="*/ 90487 h 1035844"/>
              <a:gd name="connsiteX6" fmla="*/ 492919 w 1007269"/>
              <a:gd name="connsiteY6" fmla="*/ 57150 h 1035844"/>
              <a:gd name="connsiteX7" fmla="*/ 454819 w 1007269"/>
              <a:gd name="connsiteY7" fmla="*/ 0 h 1035844"/>
              <a:gd name="connsiteX8" fmla="*/ 195263 w 1007269"/>
              <a:gd name="connsiteY8" fmla="*/ 197644 h 1035844"/>
              <a:gd name="connsiteX9" fmla="*/ 4763 w 1007269"/>
              <a:gd name="connsiteY9" fmla="*/ 228600 h 1035844"/>
              <a:gd name="connsiteX10" fmla="*/ 0 w 1007269"/>
              <a:gd name="connsiteY10" fmla="*/ 271463 h 1035844"/>
              <a:gd name="connsiteX11" fmla="*/ 76200 w 1007269"/>
              <a:gd name="connsiteY11" fmla="*/ 323851 h 1035844"/>
              <a:gd name="connsiteX12" fmla="*/ 57150 w 1007269"/>
              <a:gd name="connsiteY12" fmla="*/ 916781 h 1035844"/>
              <a:gd name="connsiteX13" fmla="*/ 486074 w 1007269"/>
              <a:gd name="connsiteY13" fmla="*/ 984029 h 1035844"/>
              <a:gd name="connsiteX14" fmla="*/ 781050 w 1007269"/>
              <a:gd name="connsiteY14" fmla="*/ 1035844 h 1035844"/>
              <a:gd name="connsiteX15" fmla="*/ 1007269 w 1007269"/>
              <a:gd name="connsiteY15" fmla="*/ 531018 h 1035844"/>
              <a:gd name="connsiteX0" fmla="*/ 1007269 w 1007269"/>
              <a:gd name="connsiteY0" fmla="*/ 531018 h 1035844"/>
              <a:gd name="connsiteX1" fmla="*/ 919461 w 1007269"/>
              <a:gd name="connsiteY1" fmla="*/ 376810 h 1035844"/>
              <a:gd name="connsiteX2" fmla="*/ 788492 w 1007269"/>
              <a:gd name="connsiteY2" fmla="*/ 469678 h 1035844"/>
              <a:gd name="connsiteX3" fmla="*/ 738487 w 1007269"/>
              <a:gd name="connsiteY3" fmla="*/ 395860 h 1035844"/>
              <a:gd name="connsiteX4" fmla="*/ 669430 w 1007269"/>
              <a:gd name="connsiteY4" fmla="*/ 436341 h 1035844"/>
              <a:gd name="connsiteX5" fmla="*/ 438150 w 1007269"/>
              <a:gd name="connsiteY5" fmla="*/ 90487 h 1035844"/>
              <a:gd name="connsiteX6" fmla="*/ 492919 w 1007269"/>
              <a:gd name="connsiteY6" fmla="*/ 57150 h 1035844"/>
              <a:gd name="connsiteX7" fmla="*/ 454819 w 1007269"/>
              <a:gd name="connsiteY7" fmla="*/ 0 h 1035844"/>
              <a:gd name="connsiteX8" fmla="*/ 195263 w 1007269"/>
              <a:gd name="connsiteY8" fmla="*/ 197644 h 1035844"/>
              <a:gd name="connsiteX9" fmla="*/ 4763 w 1007269"/>
              <a:gd name="connsiteY9" fmla="*/ 228600 h 1035844"/>
              <a:gd name="connsiteX10" fmla="*/ 0 w 1007269"/>
              <a:gd name="connsiteY10" fmla="*/ 271463 h 1035844"/>
              <a:gd name="connsiteX11" fmla="*/ 76200 w 1007269"/>
              <a:gd name="connsiteY11" fmla="*/ 323851 h 1035844"/>
              <a:gd name="connsiteX12" fmla="*/ 57150 w 1007269"/>
              <a:gd name="connsiteY12" fmla="*/ 916781 h 1035844"/>
              <a:gd name="connsiteX13" fmla="*/ 595611 w 1007269"/>
              <a:gd name="connsiteY13" fmla="*/ 1003079 h 1035844"/>
              <a:gd name="connsiteX14" fmla="*/ 781050 w 1007269"/>
              <a:gd name="connsiteY14" fmla="*/ 1035844 h 1035844"/>
              <a:gd name="connsiteX15" fmla="*/ 1007269 w 1007269"/>
              <a:gd name="connsiteY15" fmla="*/ 531018 h 1035844"/>
              <a:gd name="connsiteX0" fmla="*/ 1007269 w 1007269"/>
              <a:gd name="connsiteY0" fmla="*/ 531018 h 1035844"/>
              <a:gd name="connsiteX1" fmla="*/ 919461 w 1007269"/>
              <a:gd name="connsiteY1" fmla="*/ 376810 h 1035844"/>
              <a:gd name="connsiteX2" fmla="*/ 788492 w 1007269"/>
              <a:gd name="connsiteY2" fmla="*/ 469678 h 1035844"/>
              <a:gd name="connsiteX3" fmla="*/ 738487 w 1007269"/>
              <a:gd name="connsiteY3" fmla="*/ 395860 h 1035844"/>
              <a:gd name="connsiteX4" fmla="*/ 669430 w 1007269"/>
              <a:gd name="connsiteY4" fmla="*/ 436341 h 1035844"/>
              <a:gd name="connsiteX5" fmla="*/ 438150 w 1007269"/>
              <a:gd name="connsiteY5" fmla="*/ 90487 h 1035844"/>
              <a:gd name="connsiteX6" fmla="*/ 492919 w 1007269"/>
              <a:gd name="connsiteY6" fmla="*/ 57150 h 1035844"/>
              <a:gd name="connsiteX7" fmla="*/ 454819 w 1007269"/>
              <a:gd name="connsiteY7" fmla="*/ 0 h 1035844"/>
              <a:gd name="connsiteX8" fmla="*/ 195263 w 1007269"/>
              <a:gd name="connsiteY8" fmla="*/ 197644 h 1035844"/>
              <a:gd name="connsiteX9" fmla="*/ 4763 w 1007269"/>
              <a:gd name="connsiteY9" fmla="*/ 228600 h 1035844"/>
              <a:gd name="connsiteX10" fmla="*/ 0 w 1007269"/>
              <a:gd name="connsiteY10" fmla="*/ 271463 h 1035844"/>
              <a:gd name="connsiteX11" fmla="*/ 76200 w 1007269"/>
              <a:gd name="connsiteY11" fmla="*/ 323851 h 1035844"/>
              <a:gd name="connsiteX12" fmla="*/ 57150 w 1007269"/>
              <a:gd name="connsiteY12" fmla="*/ 916781 h 1035844"/>
              <a:gd name="connsiteX13" fmla="*/ 619424 w 1007269"/>
              <a:gd name="connsiteY13" fmla="*/ 953072 h 1035844"/>
              <a:gd name="connsiteX14" fmla="*/ 595611 w 1007269"/>
              <a:gd name="connsiteY14" fmla="*/ 1003079 h 1035844"/>
              <a:gd name="connsiteX15" fmla="*/ 781050 w 1007269"/>
              <a:gd name="connsiteY15" fmla="*/ 1035844 h 1035844"/>
              <a:gd name="connsiteX16" fmla="*/ 1007269 w 1007269"/>
              <a:gd name="connsiteY16" fmla="*/ 531018 h 1035844"/>
              <a:gd name="connsiteX0" fmla="*/ 1007269 w 1007269"/>
              <a:gd name="connsiteY0" fmla="*/ 531018 h 1035844"/>
              <a:gd name="connsiteX1" fmla="*/ 919461 w 1007269"/>
              <a:gd name="connsiteY1" fmla="*/ 376810 h 1035844"/>
              <a:gd name="connsiteX2" fmla="*/ 788492 w 1007269"/>
              <a:gd name="connsiteY2" fmla="*/ 469678 h 1035844"/>
              <a:gd name="connsiteX3" fmla="*/ 738487 w 1007269"/>
              <a:gd name="connsiteY3" fmla="*/ 395860 h 1035844"/>
              <a:gd name="connsiteX4" fmla="*/ 669430 w 1007269"/>
              <a:gd name="connsiteY4" fmla="*/ 436341 h 1035844"/>
              <a:gd name="connsiteX5" fmla="*/ 438150 w 1007269"/>
              <a:gd name="connsiteY5" fmla="*/ 90487 h 1035844"/>
              <a:gd name="connsiteX6" fmla="*/ 492919 w 1007269"/>
              <a:gd name="connsiteY6" fmla="*/ 57150 h 1035844"/>
              <a:gd name="connsiteX7" fmla="*/ 454819 w 1007269"/>
              <a:gd name="connsiteY7" fmla="*/ 0 h 1035844"/>
              <a:gd name="connsiteX8" fmla="*/ 195263 w 1007269"/>
              <a:gd name="connsiteY8" fmla="*/ 197644 h 1035844"/>
              <a:gd name="connsiteX9" fmla="*/ 4763 w 1007269"/>
              <a:gd name="connsiteY9" fmla="*/ 228600 h 1035844"/>
              <a:gd name="connsiteX10" fmla="*/ 0 w 1007269"/>
              <a:gd name="connsiteY10" fmla="*/ 271463 h 1035844"/>
              <a:gd name="connsiteX11" fmla="*/ 76200 w 1007269"/>
              <a:gd name="connsiteY11" fmla="*/ 323851 h 1035844"/>
              <a:gd name="connsiteX12" fmla="*/ 223838 w 1007269"/>
              <a:gd name="connsiteY12" fmla="*/ 885824 h 1035844"/>
              <a:gd name="connsiteX13" fmla="*/ 619424 w 1007269"/>
              <a:gd name="connsiteY13" fmla="*/ 953072 h 1035844"/>
              <a:gd name="connsiteX14" fmla="*/ 595611 w 1007269"/>
              <a:gd name="connsiteY14" fmla="*/ 1003079 h 1035844"/>
              <a:gd name="connsiteX15" fmla="*/ 781050 w 1007269"/>
              <a:gd name="connsiteY15" fmla="*/ 1035844 h 1035844"/>
              <a:gd name="connsiteX16" fmla="*/ 1007269 w 1007269"/>
              <a:gd name="connsiteY16" fmla="*/ 531018 h 1035844"/>
              <a:gd name="connsiteX0" fmla="*/ 1007269 w 1007269"/>
              <a:gd name="connsiteY0" fmla="*/ 531018 h 1035844"/>
              <a:gd name="connsiteX1" fmla="*/ 919461 w 1007269"/>
              <a:gd name="connsiteY1" fmla="*/ 376810 h 1035844"/>
              <a:gd name="connsiteX2" fmla="*/ 788492 w 1007269"/>
              <a:gd name="connsiteY2" fmla="*/ 469678 h 1035844"/>
              <a:gd name="connsiteX3" fmla="*/ 738487 w 1007269"/>
              <a:gd name="connsiteY3" fmla="*/ 395860 h 1035844"/>
              <a:gd name="connsiteX4" fmla="*/ 669430 w 1007269"/>
              <a:gd name="connsiteY4" fmla="*/ 436341 h 1035844"/>
              <a:gd name="connsiteX5" fmla="*/ 438150 w 1007269"/>
              <a:gd name="connsiteY5" fmla="*/ 90487 h 1035844"/>
              <a:gd name="connsiteX6" fmla="*/ 492919 w 1007269"/>
              <a:gd name="connsiteY6" fmla="*/ 57150 h 1035844"/>
              <a:gd name="connsiteX7" fmla="*/ 454819 w 1007269"/>
              <a:gd name="connsiteY7" fmla="*/ 0 h 1035844"/>
              <a:gd name="connsiteX8" fmla="*/ 195263 w 1007269"/>
              <a:gd name="connsiteY8" fmla="*/ 197644 h 1035844"/>
              <a:gd name="connsiteX9" fmla="*/ 4763 w 1007269"/>
              <a:gd name="connsiteY9" fmla="*/ 228600 h 1035844"/>
              <a:gd name="connsiteX10" fmla="*/ 0 w 1007269"/>
              <a:gd name="connsiteY10" fmla="*/ 271463 h 1035844"/>
              <a:gd name="connsiteX11" fmla="*/ 223838 w 1007269"/>
              <a:gd name="connsiteY11" fmla="*/ 609601 h 1035844"/>
              <a:gd name="connsiteX12" fmla="*/ 223838 w 1007269"/>
              <a:gd name="connsiteY12" fmla="*/ 885824 h 1035844"/>
              <a:gd name="connsiteX13" fmla="*/ 619424 w 1007269"/>
              <a:gd name="connsiteY13" fmla="*/ 953072 h 1035844"/>
              <a:gd name="connsiteX14" fmla="*/ 595611 w 1007269"/>
              <a:gd name="connsiteY14" fmla="*/ 1003079 h 1035844"/>
              <a:gd name="connsiteX15" fmla="*/ 781050 w 1007269"/>
              <a:gd name="connsiteY15" fmla="*/ 1035844 h 1035844"/>
              <a:gd name="connsiteX16" fmla="*/ 1007269 w 1007269"/>
              <a:gd name="connsiteY16" fmla="*/ 531018 h 1035844"/>
              <a:gd name="connsiteX0" fmla="*/ 1007269 w 1007269"/>
              <a:gd name="connsiteY0" fmla="*/ 531018 h 1035844"/>
              <a:gd name="connsiteX1" fmla="*/ 919461 w 1007269"/>
              <a:gd name="connsiteY1" fmla="*/ 376810 h 1035844"/>
              <a:gd name="connsiteX2" fmla="*/ 788492 w 1007269"/>
              <a:gd name="connsiteY2" fmla="*/ 469678 h 1035844"/>
              <a:gd name="connsiteX3" fmla="*/ 738487 w 1007269"/>
              <a:gd name="connsiteY3" fmla="*/ 395860 h 1035844"/>
              <a:gd name="connsiteX4" fmla="*/ 669430 w 1007269"/>
              <a:gd name="connsiteY4" fmla="*/ 436341 h 1035844"/>
              <a:gd name="connsiteX5" fmla="*/ 438150 w 1007269"/>
              <a:gd name="connsiteY5" fmla="*/ 90487 h 1035844"/>
              <a:gd name="connsiteX6" fmla="*/ 492919 w 1007269"/>
              <a:gd name="connsiteY6" fmla="*/ 57150 h 1035844"/>
              <a:gd name="connsiteX7" fmla="*/ 454819 w 1007269"/>
              <a:gd name="connsiteY7" fmla="*/ 0 h 1035844"/>
              <a:gd name="connsiteX8" fmla="*/ 195263 w 1007269"/>
              <a:gd name="connsiteY8" fmla="*/ 197644 h 1035844"/>
              <a:gd name="connsiteX9" fmla="*/ 4763 w 1007269"/>
              <a:gd name="connsiteY9" fmla="*/ 228600 h 1035844"/>
              <a:gd name="connsiteX10" fmla="*/ 0 w 1007269"/>
              <a:gd name="connsiteY10" fmla="*/ 271463 h 1035844"/>
              <a:gd name="connsiteX11" fmla="*/ 152699 w 1007269"/>
              <a:gd name="connsiteY11" fmla="*/ 486347 h 1035844"/>
              <a:gd name="connsiteX12" fmla="*/ 223838 w 1007269"/>
              <a:gd name="connsiteY12" fmla="*/ 609601 h 1035844"/>
              <a:gd name="connsiteX13" fmla="*/ 223838 w 1007269"/>
              <a:gd name="connsiteY13" fmla="*/ 885824 h 1035844"/>
              <a:gd name="connsiteX14" fmla="*/ 619424 w 1007269"/>
              <a:gd name="connsiteY14" fmla="*/ 953072 h 1035844"/>
              <a:gd name="connsiteX15" fmla="*/ 595611 w 1007269"/>
              <a:gd name="connsiteY15" fmla="*/ 1003079 h 1035844"/>
              <a:gd name="connsiteX16" fmla="*/ 781050 w 1007269"/>
              <a:gd name="connsiteY16" fmla="*/ 1035844 h 1035844"/>
              <a:gd name="connsiteX17" fmla="*/ 1007269 w 1007269"/>
              <a:gd name="connsiteY17" fmla="*/ 531018 h 1035844"/>
              <a:gd name="connsiteX0" fmla="*/ 1007269 w 1007269"/>
              <a:gd name="connsiteY0" fmla="*/ 531018 h 1035844"/>
              <a:gd name="connsiteX1" fmla="*/ 919461 w 1007269"/>
              <a:gd name="connsiteY1" fmla="*/ 376810 h 1035844"/>
              <a:gd name="connsiteX2" fmla="*/ 788492 w 1007269"/>
              <a:gd name="connsiteY2" fmla="*/ 469678 h 1035844"/>
              <a:gd name="connsiteX3" fmla="*/ 738487 w 1007269"/>
              <a:gd name="connsiteY3" fmla="*/ 395860 h 1035844"/>
              <a:gd name="connsiteX4" fmla="*/ 669430 w 1007269"/>
              <a:gd name="connsiteY4" fmla="*/ 436341 h 1035844"/>
              <a:gd name="connsiteX5" fmla="*/ 438150 w 1007269"/>
              <a:gd name="connsiteY5" fmla="*/ 90487 h 1035844"/>
              <a:gd name="connsiteX6" fmla="*/ 492919 w 1007269"/>
              <a:gd name="connsiteY6" fmla="*/ 57150 h 1035844"/>
              <a:gd name="connsiteX7" fmla="*/ 454819 w 1007269"/>
              <a:gd name="connsiteY7" fmla="*/ 0 h 1035844"/>
              <a:gd name="connsiteX8" fmla="*/ 195263 w 1007269"/>
              <a:gd name="connsiteY8" fmla="*/ 197644 h 1035844"/>
              <a:gd name="connsiteX9" fmla="*/ 4763 w 1007269"/>
              <a:gd name="connsiteY9" fmla="*/ 228600 h 1035844"/>
              <a:gd name="connsiteX10" fmla="*/ 0 w 1007269"/>
              <a:gd name="connsiteY10" fmla="*/ 271463 h 1035844"/>
              <a:gd name="connsiteX11" fmla="*/ 236043 w 1007269"/>
              <a:gd name="connsiteY11" fmla="*/ 412528 h 1035844"/>
              <a:gd name="connsiteX12" fmla="*/ 223838 w 1007269"/>
              <a:gd name="connsiteY12" fmla="*/ 609601 h 1035844"/>
              <a:gd name="connsiteX13" fmla="*/ 223838 w 1007269"/>
              <a:gd name="connsiteY13" fmla="*/ 885824 h 1035844"/>
              <a:gd name="connsiteX14" fmla="*/ 619424 w 1007269"/>
              <a:gd name="connsiteY14" fmla="*/ 953072 h 1035844"/>
              <a:gd name="connsiteX15" fmla="*/ 595611 w 1007269"/>
              <a:gd name="connsiteY15" fmla="*/ 1003079 h 1035844"/>
              <a:gd name="connsiteX16" fmla="*/ 781050 w 1007269"/>
              <a:gd name="connsiteY16" fmla="*/ 1035844 h 1035844"/>
              <a:gd name="connsiteX17" fmla="*/ 1007269 w 1007269"/>
              <a:gd name="connsiteY17" fmla="*/ 531018 h 1035844"/>
              <a:gd name="connsiteX0" fmla="*/ 1007269 w 1007269"/>
              <a:gd name="connsiteY0" fmla="*/ 531018 h 1035844"/>
              <a:gd name="connsiteX1" fmla="*/ 919461 w 1007269"/>
              <a:gd name="connsiteY1" fmla="*/ 376810 h 1035844"/>
              <a:gd name="connsiteX2" fmla="*/ 788492 w 1007269"/>
              <a:gd name="connsiteY2" fmla="*/ 469678 h 1035844"/>
              <a:gd name="connsiteX3" fmla="*/ 738487 w 1007269"/>
              <a:gd name="connsiteY3" fmla="*/ 395860 h 1035844"/>
              <a:gd name="connsiteX4" fmla="*/ 669430 w 1007269"/>
              <a:gd name="connsiteY4" fmla="*/ 436341 h 1035844"/>
              <a:gd name="connsiteX5" fmla="*/ 438150 w 1007269"/>
              <a:gd name="connsiteY5" fmla="*/ 90487 h 1035844"/>
              <a:gd name="connsiteX6" fmla="*/ 492919 w 1007269"/>
              <a:gd name="connsiteY6" fmla="*/ 57150 h 1035844"/>
              <a:gd name="connsiteX7" fmla="*/ 454819 w 1007269"/>
              <a:gd name="connsiteY7" fmla="*/ 0 h 1035844"/>
              <a:gd name="connsiteX8" fmla="*/ 195263 w 1007269"/>
              <a:gd name="connsiteY8" fmla="*/ 197644 h 1035844"/>
              <a:gd name="connsiteX9" fmla="*/ 4763 w 1007269"/>
              <a:gd name="connsiteY9" fmla="*/ 228600 h 1035844"/>
              <a:gd name="connsiteX10" fmla="*/ 0 w 1007269"/>
              <a:gd name="connsiteY10" fmla="*/ 271463 h 1035844"/>
              <a:gd name="connsiteX11" fmla="*/ 138412 w 1007269"/>
              <a:gd name="connsiteY11" fmla="*/ 355379 h 1035844"/>
              <a:gd name="connsiteX12" fmla="*/ 236043 w 1007269"/>
              <a:gd name="connsiteY12" fmla="*/ 412528 h 1035844"/>
              <a:gd name="connsiteX13" fmla="*/ 223838 w 1007269"/>
              <a:gd name="connsiteY13" fmla="*/ 609601 h 1035844"/>
              <a:gd name="connsiteX14" fmla="*/ 223838 w 1007269"/>
              <a:gd name="connsiteY14" fmla="*/ 885824 h 1035844"/>
              <a:gd name="connsiteX15" fmla="*/ 619424 w 1007269"/>
              <a:gd name="connsiteY15" fmla="*/ 953072 h 1035844"/>
              <a:gd name="connsiteX16" fmla="*/ 595611 w 1007269"/>
              <a:gd name="connsiteY16" fmla="*/ 1003079 h 1035844"/>
              <a:gd name="connsiteX17" fmla="*/ 781050 w 1007269"/>
              <a:gd name="connsiteY17" fmla="*/ 1035844 h 1035844"/>
              <a:gd name="connsiteX18" fmla="*/ 1007269 w 1007269"/>
              <a:gd name="connsiteY18" fmla="*/ 531018 h 1035844"/>
              <a:gd name="connsiteX0" fmla="*/ 1007269 w 1007269"/>
              <a:gd name="connsiteY0" fmla="*/ 531018 h 1035844"/>
              <a:gd name="connsiteX1" fmla="*/ 919461 w 1007269"/>
              <a:gd name="connsiteY1" fmla="*/ 376810 h 1035844"/>
              <a:gd name="connsiteX2" fmla="*/ 788492 w 1007269"/>
              <a:gd name="connsiteY2" fmla="*/ 469678 h 1035844"/>
              <a:gd name="connsiteX3" fmla="*/ 738487 w 1007269"/>
              <a:gd name="connsiteY3" fmla="*/ 395860 h 1035844"/>
              <a:gd name="connsiteX4" fmla="*/ 669430 w 1007269"/>
              <a:gd name="connsiteY4" fmla="*/ 436341 h 1035844"/>
              <a:gd name="connsiteX5" fmla="*/ 438150 w 1007269"/>
              <a:gd name="connsiteY5" fmla="*/ 90487 h 1035844"/>
              <a:gd name="connsiteX6" fmla="*/ 492919 w 1007269"/>
              <a:gd name="connsiteY6" fmla="*/ 57150 h 1035844"/>
              <a:gd name="connsiteX7" fmla="*/ 454819 w 1007269"/>
              <a:gd name="connsiteY7" fmla="*/ 0 h 1035844"/>
              <a:gd name="connsiteX8" fmla="*/ 195263 w 1007269"/>
              <a:gd name="connsiteY8" fmla="*/ 197644 h 1035844"/>
              <a:gd name="connsiteX9" fmla="*/ 4763 w 1007269"/>
              <a:gd name="connsiteY9" fmla="*/ 228600 h 1035844"/>
              <a:gd name="connsiteX10" fmla="*/ 0 w 1007269"/>
              <a:gd name="connsiteY10" fmla="*/ 271463 h 1035844"/>
              <a:gd name="connsiteX11" fmla="*/ 138412 w 1007269"/>
              <a:gd name="connsiteY11" fmla="*/ 355379 h 1035844"/>
              <a:gd name="connsiteX12" fmla="*/ 236043 w 1007269"/>
              <a:gd name="connsiteY12" fmla="*/ 412528 h 1035844"/>
              <a:gd name="connsiteX13" fmla="*/ 223838 w 1007269"/>
              <a:gd name="connsiteY13" fmla="*/ 609601 h 1035844"/>
              <a:gd name="connsiteX14" fmla="*/ 223838 w 1007269"/>
              <a:gd name="connsiteY14" fmla="*/ 885824 h 1035844"/>
              <a:gd name="connsiteX15" fmla="*/ 619424 w 1007269"/>
              <a:gd name="connsiteY15" fmla="*/ 953072 h 1035844"/>
              <a:gd name="connsiteX16" fmla="*/ 595611 w 1007269"/>
              <a:gd name="connsiteY16" fmla="*/ 1003079 h 1035844"/>
              <a:gd name="connsiteX17" fmla="*/ 781050 w 1007269"/>
              <a:gd name="connsiteY17" fmla="*/ 1035844 h 1035844"/>
              <a:gd name="connsiteX18" fmla="*/ 1007269 w 1007269"/>
              <a:gd name="connsiteY18" fmla="*/ 531018 h 1035844"/>
              <a:gd name="connsiteX0" fmla="*/ 1007269 w 1007269"/>
              <a:gd name="connsiteY0" fmla="*/ 531018 h 1035844"/>
              <a:gd name="connsiteX1" fmla="*/ 919461 w 1007269"/>
              <a:gd name="connsiteY1" fmla="*/ 376810 h 1035844"/>
              <a:gd name="connsiteX2" fmla="*/ 788492 w 1007269"/>
              <a:gd name="connsiteY2" fmla="*/ 469678 h 1035844"/>
              <a:gd name="connsiteX3" fmla="*/ 738487 w 1007269"/>
              <a:gd name="connsiteY3" fmla="*/ 395860 h 1035844"/>
              <a:gd name="connsiteX4" fmla="*/ 669430 w 1007269"/>
              <a:gd name="connsiteY4" fmla="*/ 436341 h 1035844"/>
              <a:gd name="connsiteX5" fmla="*/ 438150 w 1007269"/>
              <a:gd name="connsiteY5" fmla="*/ 90487 h 1035844"/>
              <a:gd name="connsiteX6" fmla="*/ 492919 w 1007269"/>
              <a:gd name="connsiteY6" fmla="*/ 57150 h 1035844"/>
              <a:gd name="connsiteX7" fmla="*/ 454819 w 1007269"/>
              <a:gd name="connsiteY7" fmla="*/ 0 h 1035844"/>
              <a:gd name="connsiteX8" fmla="*/ 195263 w 1007269"/>
              <a:gd name="connsiteY8" fmla="*/ 197644 h 1035844"/>
              <a:gd name="connsiteX9" fmla="*/ 4763 w 1007269"/>
              <a:gd name="connsiteY9" fmla="*/ 228600 h 1035844"/>
              <a:gd name="connsiteX10" fmla="*/ 0 w 1007269"/>
              <a:gd name="connsiteY10" fmla="*/ 271463 h 1035844"/>
              <a:gd name="connsiteX11" fmla="*/ 31256 w 1007269"/>
              <a:gd name="connsiteY11" fmla="*/ 405386 h 1035844"/>
              <a:gd name="connsiteX12" fmla="*/ 236043 w 1007269"/>
              <a:gd name="connsiteY12" fmla="*/ 412528 h 1035844"/>
              <a:gd name="connsiteX13" fmla="*/ 223838 w 1007269"/>
              <a:gd name="connsiteY13" fmla="*/ 609601 h 1035844"/>
              <a:gd name="connsiteX14" fmla="*/ 223838 w 1007269"/>
              <a:gd name="connsiteY14" fmla="*/ 885824 h 1035844"/>
              <a:gd name="connsiteX15" fmla="*/ 619424 w 1007269"/>
              <a:gd name="connsiteY15" fmla="*/ 953072 h 1035844"/>
              <a:gd name="connsiteX16" fmla="*/ 595611 w 1007269"/>
              <a:gd name="connsiteY16" fmla="*/ 1003079 h 1035844"/>
              <a:gd name="connsiteX17" fmla="*/ 781050 w 1007269"/>
              <a:gd name="connsiteY17" fmla="*/ 1035844 h 1035844"/>
              <a:gd name="connsiteX18" fmla="*/ 1007269 w 1007269"/>
              <a:gd name="connsiteY18" fmla="*/ 531018 h 1035844"/>
              <a:gd name="connsiteX0" fmla="*/ 1007269 w 1007269"/>
              <a:gd name="connsiteY0" fmla="*/ 531018 h 1035844"/>
              <a:gd name="connsiteX1" fmla="*/ 919461 w 1007269"/>
              <a:gd name="connsiteY1" fmla="*/ 376810 h 1035844"/>
              <a:gd name="connsiteX2" fmla="*/ 788492 w 1007269"/>
              <a:gd name="connsiteY2" fmla="*/ 469678 h 1035844"/>
              <a:gd name="connsiteX3" fmla="*/ 738487 w 1007269"/>
              <a:gd name="connsiteY3" fmla="*/ 395860 h 1035844"/>
              <a:gd name="connsiteX4" fmla="*/ 669430 w 1007269"/>
              <a:gd name="connsiteY4" fmla="*/ 436341 h 1035844"/>
              <a:gd name="connsiteX5" fmla="*/ 438150 w 1007269"/>
              <a:gd name="connsiteY5" fmla="*/ 90487 h 1035844"/>
              <a:gd name="connsiteX6" fmla="*/ 492919 w 1007269"/>
              <a:gd name="connsiteY6" fmla="*/ 57150 h 1035844"/>
              <a:gd name="connsiteX7" fmla="*/ 454819 w 1007269"/>
              <a:gd name="connsiteY7" fmla="*/ 0 h 1035844"/>
              <a:gd name="connsiteX8" fmla="*/ 195263 w 1007269"/>
              <a:gd name="connsiteY8" fmla="*/ 197644 h 1035844"/>
              <a:gd name="connsiteX9" fmla="*/ 4763 w 1007269"/>
              <a:gd name="connsiteY9" fmla="*/ 228600 h 1035844"/>
              <a:gd name="connsiteX10" fmla="*/ 0 w 1007269"/>
              <a:gd name="connsiteY10" fmla="*/ 271463 h 1035844"/>
              <a:gd name="connsiteX11" fmla="*/ 9824 w 1007269"/>
              <a:gd name="connsiteY11" fmla="*/ 322041 h 1035844"/>
              <a:gd name="connsiteX12" fmla="*/ 31256 w 1007269"/>
              <a:gd name="connsiteY12" fmla="*/ 405386 h 1035844"/>
              <a:gd name="connsiteX13" fmla="*/ 236043 w 1007269"/>
              <a:gd name="connsiteY13" fmla="*/ 412528 h 1035844"/>
              <a:gd name="connsiteX14" fmla="*/ 223838 w 1007269"/>
              <a:gd name="connsiteY14" fmla="*/ 609601 h 1035844"/>
              <a:gd name="connsiteX15" fmla="*/ 223838 w 1007269"/>
              <a:gd name="connsiteY15" fmla="*/ 885824 h 1035844"/>
              <a:gd name="connsiteX16" fmla="*/ 619424 w 1007269"/>
              <a:gd name="connsiteY16" fmla="*/ 953072 h 1035844"/>
              <a:gd name="connsiteX17" fmla="*/ 595611 w 1007269"/>
              <a:gd name="connsiteY17" fmla="*/ 1003079 h 1035844"/>
              <a:gd name="connsiteX18" fmla="*/ 781050 w 1007269"/>
              <a:gd name="connsiteY18" fmla="*/ 1035844 h 1035844"/>
              <a:gd name="connsiteX19" fmla="*/ 1007269 w 1007269"/>
              <a:gd name="connsiteY19" fmla="*/ 531018 h 1035844"/>
              <a:gd name="connsiteX0" fmla="*/ 1007269 w 1007269"/>
              <a:gd name="connsiteY0" fmla="*/ 531018 h 1035844"/>
              <a:gd name="connsiteX1" fmla="*/ 919461 w 1007269"/>
              <a:gd name="connsiteY1" fmla="*/ 376810 h 1035844"/>
              <a:gd name="connsiteX2" fmla="*/ 788492 w 1007269"/>
              <a:gd name="connsiteY2" fmla="*/ 469678 h 1035844"/>
              <a:gd name="connsiteX3" fmla="*/ 738487 w 1007269"/>
              <a:gd name="connsiteY3" fmla="*/ 395860 h 1035844"/>
              <a:gd name="connsiteX4" fmla="*/ 669430 w 1007269"/>
              <a:gd name="connsiteY4" fmla="*/ 436341 h 1035844"/>
              <a:gd name="connsiteX5" fmla="*/ 438150 w 1007269"/>
              <a:gd name="connsiteY5" fmla="*/ 90487 h 1035844"/>
              <a:gd name="connsiteX6" fmla="*/ 492919 w 1007269"/>
              <a:gd name="connsiteY6" fmla="*/ 57150 h 1035844"/>
              <a:gd name="connsiteX7" fmla="*/ 454819 w 1007269"/>
              <a:gd name="connsiteY7" fmla="*/ 0 h 1035844"/>
              <a:gd name="connsiteX8" fmla="*/ 195263 w 1007269"/>
              <a:gd name="connsiteY8" fmla="*/ 197644 h 1035844"/>
              <a:gd name="connsiteX9" fmla="*/ 4763 w 1007269"/>
              <a:gd name="connsiteY9" fmla="*/ 228600 h 1035844"/>
              <a:gd name="connsiteX10" fmla="*/ 0 w 1007269"/>
              <a:gd name="connsiteY10" fmla="*/ 271463 h 1035844"/>
              <a:gd name="connsiteX11" fmla="*/ 9824 w 1007269"/>
              <a:gd name="connsiteY11" fmla="*/ 322041 h 1035844"/>
              <a:gd name="connsiteX12" fmla="*/ 31256 w 1007269"/>
              <a:gd name="connsiteY12" fmla="*/ 405386 h 1035844"/>
              <a:gd name="connsiteX13" fmla="*/ 236043 w 1007269"/>
              <a:gd name="connsiteY13" fmla="*/ 412528 h 1035844"/>
              <a:gd name="connsiteX14" fmla="*/ 223838 w 1007269"/>
              <a:gd name="connsiteY14" fmla="*/ 609601 h 1035844"/>
              <a:gd name="connsiteX15" fmla="*/ 223838 w 1007269"/>
              <a:gd name="connsiteY15" fmla="*/ 885824 h 1035844"/>
              <a:gd name="connsiteX16" fmla="*/ 619424 w 1007269"/>
              <a:gd name="connsiteY16" fmla="*/ 953072 h 1035844"/>
              <a:gd name="connsiteX17" fmla="*/ 595611 w 1007269"/>
              <a:gd name="connsiteY17" fmla="*/ 1003079 h 1035844"/>
              <a:gd name="connsiteX18" fmla="*/ 781050 w 1007269"/>
              <a:gd name="connsiteY18" fmla="*/ 1035844 h 1035844"/>
              <a:gd name="connsiteX19" fmla="*/ 1007269 w 1007269"/>
              <a:gd name="connsiteY19" fmla="*/ 531018 h 1035844"/>
              <a:gd name="connsiteX0" fmla="*/ 1007269 w 1007269"/>
              <a:gd name="connsiteY0" fmla="*/ 531018 h 1035844"/>
              <a:gd name="connsiteX1" fmla="*/ 919461 w 1007269"/>
              <a:gd name="connsiteY1" fmla="*/ 376810 h 1035844"/>
              <a:gd name="connsiteX2" fmla="*/ 788492 w 1007269"/>
              <a:gd name="connsiteY2" fmla="*/ 469678 h 1035844"/>
              <a:gd name="connsiteX3" fmla="*/ 738487 w 1007269"/>
              <a:gd name="connsiteY3" fmla="*/ 395860 h 1035844"/>
              <a:gd name="connsiteX4" fmla="*/ 669430 w 1007269"/>
              <a:gd name="connsiteY4" fmla="*/ 436341 h 1035844"/>
              <a:gd name="connsiteX5" fmla="*/ 438150 w 1007269"/>
              <a:gd name="connsiteY5" fmla="*/ 90487 h 1035844"/>
              <a:gd name="connsiteX6" fmla="*/ 492919 w 1007269"/>
              <a:gd name="connsiteY6" fmla="*/ 57150 h 1035844"/>
              <a:gd name="connsiteX7" fmla="*/ 454819 w 1007269"/>
              <a:gd name="connsiteY7" fmla="*/ 0 h 1035844"/>
              <a:gd name="connsiteX8" fmla="*/ 195263 w 1007269"/>
              <a:gd name="connsiteY8" fmla="*/ 197644 h 1035844"/>
              <a:gd name="connsiteX9" fmla="*/ 4763 w 1007269"/>
              <a:gd name="connsiteY9" fmla="*/ 228600 h 1035844"/>
              <a:gd name="connsiteX10" fmla="*/ 0 w 1007269"/>
              <a:gd name="connsiteY10" fmla="*/ 271463 h 1035844"/>
              <a:gd name="connsiteX11" fmla="*/ 9824 w 1007269"/>
              <a:gd name="connsiteY11" fmla="*/ 322041 h 1035844"/>
              <a:gd name="connsiteX12" fmla="*/ 31256 w 1007269"/>
              <a:gd name="connsiteY12" fmla="*/ 405386 h 1035844"/>
              <a:gd name="connsiteX13" fmla="*/ 138412 w 1007269"/>
              <a:gd name="connsiteY13" fmla="*/ 400622 h 1035844"/>
              <a:gd name="connsiteX14" fmla="*/ 236043 w 1007269"/>
              <a:gd name="connsiteY14" fmla="*/ 412528 h 1035844"/>
              <a:gd name="connsiteX15" fmla="*/ 223838 w 1007269"/>
              <a:gd name="connsiteY15" fmla="*/ 609601 h 1035844"/>
              <a:gd name="connsiteX16" fmla="*/ 223838 w 1007269"/>
              <a:gd name="connsiteY16" fmla="*/ 885824 h 1035844"/>
              <a:gd name="connsiteX17" fmla="*/ 619424 w 1007269"/>
              <a:gd name="connsiteY17" fmla="*/ 953072 h 1035844"/>
              <a:gd name="connsiteX18" fmla="*/ 595611 w 1007269"/>
              <a:gd name="connsiteY18" fmla="*/ 1003079 h 1035844"/>
              <a:gd name="connsiteX19" fmla="*/ 781050 w 1007269"/>
              <a:gd name="connsiteY19" fmla="*/ 1035844 h 1035844"/>
              <a:gd name="connsiteX20" fmla="*/ 1007269 w 1007269"/>
              <a:gd name="connsiteY20" fmla="*/ 531018 h 1035844"/>
              <a:gd name="connsiteX0" fmla="*/ 1007269 w 1007269"/>
              <a:gd name="connsiteY0" fmla="*/ 531018 h 1035844"/>
              <a:gd name="connsiteX1" fmla="*/ 919461 w 1007269"/>
              <a:gd name="connsiteY1" fmla="*/ 376810 h 1035844"/>
              <a:gd name="connsiteX2" fmla="*/ 788492 w 1007269"/>
              <a:gd name="connsiteY2" fmla="*/ 469678 h 1035844"/>
              <a:gd name="connsiteX3" fmla="*/ 738487 w 1007269"/>
              <a:gd name="connsiteY3" fmla="*/ 395860 h 1035844"/>
              <a:gd name="connsiteX4" fmla="*/ 669430 w 1007269"/>
              <a:gd name="connsiteY4" fmla="*/ 436341 h 1035844"/>
              <a:gd name="connsiteX5" fmla="*/ 438150 w 1007269"/>
              <a:gd name="connsiteY5" fmla="*/ 90487 h 1035844"/>
              <a:gd name="connsiteX6" fmla="*/ 492919 w 1007269"/>
              <a:gd name="connsiteY6" fmla="*/ 57150 h 1035844"/>
              <a:gd name="connsiteX7" fmla="*/ 454819 w 1007269"/>
              <a:gd name="connsiteY7" fmla="*/ 0 h 1035844"/>
              <a:gd name="connsiteX8" fmla="*/ 195263 w 1007269"/>
              <a:gd name="connsiteY8" fmla="*/ 197644 h 1035844"/>
              <a:gd name="connsiteX9" fmla="*/ 4763 w 1007269"/>
              <a:gd name="connsiteY9" fmla="*/ 228600 h 1035844"/>
              <a:gd name="connsiteX10" fmla="*/ 0 w 1007269"/>
              <a:gd name="connsiteY10" fmla="*/ 271463 h 1035844"/>
              <a:gd name="connsiteX11" fmla="*/ 9824 w 1007269"/>
              <a:gd name="connsiteY11" fmla="*/ 322041 h 1035844"/>
              <a:gd name="connsiteX12" fmla="*/ 31256 w 1007269"/>
              <a:gd name="connsiteY12" fmla="*/ 405386 h 1035844"/>
              <a:gd name="connsiteX13" fmla="*/ 138412 w 1007269"/>
              <a:gd name="connsiteY13" fmla="*/ 400622 h 1035844"/>
              <a:gd name="connsiteX14" fmla="*/ 236043 w 1007269"/>
              <a:gd name="connsiteY14" fmla="*/ 412528 h 1035844"/>
              <a:gd name="connsiteX15" fmla="*/ 223838 w 1007269"/>
              <a:gd name="connsiteY15" fmla="*/ 609601 h 1035844"/>
              <a:gd name="connsiteX16" fmla="*/ 223838 w 1007269"/>
              <a:gd name="connsiteY16" fmla="*/ 885824 h 1035844"/>
              <a:gd name="connsiteX17" fmla="*/ 619424 w 1007269"/>
              <a:gd name="connsiteY17" fmla="*/ 953072 h 1035844"/>
              <a:gd name="connsiteX18" fmla="*/ 595611 w 1007269"/>
              <a:gd name="connsiteY18" fmla="*/ 1003079 h 1035844"/>
              <a:gd name="connsiteX19" fmla="*/ 781050 w 1007269"/>
              <a:gd name="connsiteY19" fmla="*/ 1035844 h 1035844"/>
              <a:gd name="connsiteX20" fmla="*/ 1007269 w 1007269"/>
              <a:gd name="connsiteY20" fmla="*/ 531018 h 1035844"/>
              <a:gd name="connsiteX0" fmla="*/ 1007269 w 1007269"/>
              <a:gd name="connsiteY0" fmla="*/ 531018 h 1035844"/>
              <a:gd name="connsiteX1" fmla="*/ 919461 w 1007269"/>
              <a:gd name="connsiteY1" fmla="*/ 376810 h 1035844"/>
              <a:gd name="connsiteX2" fmla="*/ 788492 w 1007269"/>
              <a:gd name="connsiteY2" fmla="*/ 469678 h 1035844"/>
              <a:gd name="connsiteX3" fmla="*/ 738487 w 1007269"/>
              <a:gd name="connsiteY3" fmla="*/ 395860 h 1035844"/>
              <a:gd name="connsiteX4" fmla="*/ 669430 w 1007269"/>
              <a:gd name="connsiteY4" fmla="*/ 436341 h 1035844"/>
              <a:gd name="connsiteX5" fmla="*/ 438150 w 1007269"/>
              <a:gd name="connsiteY5" fmla="*/ 90487 h 1035844"/>
              <a:gd name="connsiteX6" fmla="*/ 492919 w 1007269"/>
              <a:gd name="connsiteY6" fmla="*/ 57150 h 1035844"/>
              <a:gd name="connsiteX7" fmla="*/ 454819 w 1007269"/>
              <a:gd name="connsiteY7" fmla="*/ 0 h 1035844"/>
              <a:gd name="connsiteX8" fmla="*/ 195263 w 1007269"/>
              <a:gd name="connsiteY8" fmla="*/ 197644 h 1035844"/>
              <a:gd name="connsiteX9" fmla="*/ 4763 w 1007269"/>
              <a:gd name="connsiteY9" fmla="*/ 228600 h 1035844"/>
              <a:gd name="connsiteX10" fmla="*/ 0 w 1007269"/>
              <a:gd name="connsiteY10" fmla="*/ 271463 h 1035844"/>
              <a:gd name="connsiteX11" fmla="*/ 9824 w 1007269"/>
              <a:gd name="connsiteY11" fmla="*/ 322041 h 1035844"/>
              <a:gd name="connsiteX12" fmla="*/ 31256 w 1007269"/>
              <a:gd name="connsiteY12" fmla="*/ 405386 h 1035844"/>
              <a:gd name="connsiteX13" fmla="*/ 138412 w 1007269"/>
              <a:gd name="connsiteY13" fmla="*/ 400622 h 1035844"/>
              <a:gd name="connsiteX14" fmla="*/ 236043 w 1007269"/>
              <a:gd name="connsiteY14" fmla="*/ 412528 h 1035844"/>
              <a:gd name="connsiteX15" fmla="*/ 223838 w 1007269"/>
              <a:gd name="connsiteY15" fmla="*/ 609601 h 1035844"/>
              <a:gd name="connsiteX16" fmla="*/ 223838 w 1007269"/>
              <a:gd name="connsiteY16" fmla="*/ 885824 h 1035844"/>
              <a:gd name="connsiteX17" fmla="*/ 619424 w 1007269"/>
              <a:gd name="connsiteY17" fmla="*/ 953072 h 1035844"/>
              <a:gd name="connsiteX18" fmla="*/ 595611 w 1007269"/>
              <a:gd name="connsiteY18" fmla="*/ 1003079 h 1035844"/>
              <a:gd name="connsiteX19" fmla="*/ 781050 w 1007269"/>
              <a:gd name="connsiteY19" fmla="*/ 1035844 h 1035844"/>
              <a:gd name="connsiteX20" fmla="*/ 1007269 w 1007269"/>
              <a:gd name="connsiteY20" fmla="*/ 531018 h 1035844"/>
              <a:gd name="connsiteX0" fmla="*/ 1007269 w 1007269"/>
              <a:gd name="connsiteY0" fmla="*/ 531018 h 1035844"/>
              <a:gd name="connsiteX1" fmla="*/ 919461 w 1007269"/>
              <a:gd name="connsiteY1" fmla="*/ 376810 h 1035844"/>
              <a:gd name="connsiteX2" fmla="*/ 788492 w 1007269"/>
              <a:gd name="connsiteY2" fmla="*/ 469678 h 1035844"/>
              <a:gd name="connsiteX3" fmla="*/ 738487 w 1007269"/>
              <a:gd name="connsiteY3" fmla="*/ 395860 h 1035844"/>
              <a:gd name="connsiteX4" fmla="*/ 669430 w 1007269"/>
              <a:gd name="connsiteY4" fmla="*/ 436341 h 1035844"/>
              <a:gd name="connsiteX5" fmla="*/ 438150 w 1007269"/>
              <a:gd name="connsiteY5" fmla="*/ 90487 h 1035844"/>
              <a:gd name="connsiteX6" fmla="*/ 492919 w 1007269"/>
              <a:gd name="connsiteY6" fmla="*/ 57150 h 1035844"/>
              <a:gd name="connsiteX7" fmla="*/ 454819 w 1007269"/>
              <a:gd name="connsiteY7" fmla="*/ 0 h 1035844"/>
              <a:gd name="connsiteX8" fmla="*/ 195263 w 1007269"/>
              <a:gd name="connsiteY8" fmla="*/ 197644 h 1035844"/>
              <a:gd name="connsiteX9" fmla="*/ 4763 w 1007269"/>
              <a:gd name="connsiteY9" fmla="*/ 228600 h 1035844"/>
              <a:gd name="connsiteX10" fmla="*/ 0 w 1007269"/>
              <a:gd name="connsiteY10" fmla="*/ 271463 h 1035844"/>
              <a:gd name="connsiteX11" fmla="*/ 9824 w 1007269"/>
              <a:gd name="connsiteY11" fmla="*/ 322041 h 1035844"/>
              <a:gd name="connsiteX12" fmla="*/ 31256 w 1007269"/>
              <a:gd name="connsiteY12" fmla="*/ 405386 h 1035844"/>
              <a:gd name="connsiteX13" fmla="*/ 138412 w 1007269"/>
              <a:gd name="connsiteY13" fmla="*/ 400622 h 1035844"/>
              <a:gd name="connsiteX14" fmla="*/ 236043 w 1007269"/>
              <a:gd name="connsiteY14" fmla="*/ 412528 h 1035844"/>
              <a:gd name="connsiteX15" fmla="*/ 223838 w 1007269"/>
              <a:gd name="connsiteY15" fmla="*/ 609601 h 1035844"/>
              <a:gd name="connsiteX16" fmla="*/ 223838 w 1007269"/>
              <a:gd name="connsiteY16" fmla="*/ 885824 h 1035844"/>
              <a:gd name="connsiteX17" fmla="*/ 619424 w 1007269"/>
              <a:gd name="connsiteY17" fmla="*/ 953072 h 1035844"/>
              <a:gd name="connsiteX18" fmla="*/ 595611 w 1007269"/>
              <a:gd name="connsiteY18" fmla="*/ 1003079 h 1035844"/>
              <a:gd name="connsiteX19" fmla="*/ 781050 w 1007269"/>
              <a:gd name="connsiteY19" fmla="*/ 1035844 h 1035844"/>
              <a:gd name="connsiteX20" fmla="*/ 1007269 w 1007269"/>
              <a:gd name="connsiteY20" fmla="*/ 531018 h 1035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07269" h="1035844">
                <a:moveTo>
                  <a:pt x="1007269" y="531018"/>
                </a:moveTo>
                <a:lnTo>
                  <a:pt x="919461" y="376810"/>
                </a:lnTo>
                <a:lnTo>
                  <a:pt x="788492" y="469678"/>
                </a:lnTo>
                <a:lnTo>
                  <a:pt x="738487" y="395860"/>
                </a:lnTo>
                <a:lnTo>
                  <a:pt x="669430" y="436341"/>
                </a:lnTo>
                <a:lnTo>
                  <a:pt x="438150" y="90487"/>
                </a:lnTo>
                <a:lnTo>
                  <a:pt x="492919" y="57150"/>
                </a:lnTo>
                <a:lnTo>
                  <a:pt x="454819" y="0"/>
                </a:lnTo>
                <a:lnTo>
                  <a:pt x="195263" y="197644"/>
                </a:lnTo>
                <a:lnTo>
                  <a:pt x="4763" y="228600"/>
                </a:lnTo>
                <a:lnTo>
                  <a:pt x="0" y="271463"/>
                </a:lnTo>
                <a:cubicBezTo>
                  <a:pt x="843" y="287433"/>
                  <a:pt x="4615" y="299721"/>
                  <a:pt x="9824" y="322041"/>
                </a:cubicBezTo>
                <a:cubicBezTo>
                  <a:pt x="16968" y="349823"/>
                  <a:pt x="9825" y="392289"/>
                  <a:pt x="31256" y="405386"/>
                </a:cubicBezTo>
                <a:cubicBezTo>
                  <a:pt x="52687" y="418483"/>
                  <a:pt x="104281" y="399432"/>
                  <a:pt x="138412" y="400622"/>
                </a:cubicBezTo>
                <a:lnTo>
                  <a:pt x="236043" y="412528"/>
                </a:lnTo>
                <a:lnTo>
                  <a:pt x="223838" y="609601"/>
                </a:lnTo>
                <a:lnTo>
                  <a:pt x="223838" y="885824"/>
                </a:lnTo>
                <a:lnTo>
                  <a:pt x="619424" y="953072"/>
                </a:lnTo>
                <a:lnTo>
                  <a:pt x="595611" y="1003079"/>
                </a:lnTo>
                <a:lnTo>
                  <a:pt x="781050" y="1035844"/>
                </a:lnTo>
                <a:lnTo>
                  <a:pt x="1007269" y="531018"/>
                </a:lnTo>
                <a:close/>
              </a:path>
            </a:pathLst>
          </a:custGeom>
          <a:solidFill>
            <a:schemeClr val="accent6">
              <a:lumMod val="40000"/>
              <a:lumOff val="60000"/>
              <a:alpha val="3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rgbClr val="FFFFFF"/>
              </a:solidFill>
            </a:endParaRPr>
          </a:p>
        </p:txBody>
      </p:sp>
      <p:cxnSp>
        <p:nvCxnSpPr>
          <p:cNvPr id="8" name="Straight Connector 7"/>
          <p:cNvCxnSpPr/>
          <p:nvPr/>
        </p:nvCxnSpPr>
        <p:spPr>
          <a:xfrm flipV="1">
            <a:off x="2462903" y="1366840"/>
            <a:ext cx="4728472" cy="2494209"/>
          </a:xfrm>
          <a:prstGeom prst="line">
            <a:avLst/>
          </a:prstGeom>
          <a:ln w="9525">
            <a:solidFill>
              <a:schemeClr val="accent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333002" y="5167628"/>
            <a:ext cx="4471247" cy="318775"/>
          </a:xfrm>
          <a:prstGeom prst="line">
            <a:avLst/>
          </a:prstGeom>
          <a:ln w="9525">
            <a:solidFill>
              <a:schemeClr val="accent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7" name="Title 4"/>
          <p:cNvSpPr txBox="1">
            <a:spLocks/>
          </p:cNvSpPr>
          <p:nvPr/>
        </p:nvSpPr>
        <p:spPr>
          <a:xfrm>
            <a:off x="2729671" y="4221088"/>
            <a:ext cx="1410772" cy="720080"/>
          </a:xfrm>
          <a:prstGeom prst="rect">
            <a:avLst/>
          </a:prstGeom>
        </p:spPr>
        <p:txBody>
          <a:bodyPr vert="horz" lIns="0" tIns="45720" rIns="0" bIns="45720" rtlCol="0" anchor="b" anchorCtr="0">
            <a:noAutofit/>
          </a:bodyPr>
          <a:lstStyle>
            <a:lvl1pPr algn="l" defTabSz="914400" rtl="0" eaLnBrk="1" latinLnBrk="0" hangingPunct="1">
              <a:lnSpc>
                <a:spcPct val="100000"/>
              </a:lnSpc>
              <a:spcBef>
                <a:spcPct val="0"/>
              </a:spcBef>
              <a:buNone/>
              <a:defRPr lang="en-AU" sz="15000" b="1" kern="1200" spc="-1000" baseline="0">
                <a:solidFill>
                  <a:schemeClr val="accent4"/>
                </a:solidFill>
                <a:latin typeface="+mj-lt"/>
                <a:ea typeface="+mj-ea"/>
                <a:cs typeface="+mj-cs"/>
              </a:defRPr>
            </a:lvl1pPr>
          </a:lstStyle>
          <a:p>
            <a:pPr>
              <a:lnSpc>
                <a:spcPts val="1600"/>
              </a:lnSpc>
            </a:pPr>
            <a:r>
              <a:rPr sz="2000" spc="-150" dirty="0">
                <a:solidFill>
                  <a:srgbClr val="152128"/>
                </a:solidFill>
              </a:rPr>
              <a:t/>
            </a:r>
            <a:br>
              <a:rPr sz="2000" spc="-150" dirty="0">
                <a:solidFill>
                  <a:srgbClr val="152128"/>
                </a:solidFill>
              </a:rPr>
            </a:br>
            <a:r>
              <a:rPr sz="1800" spc="-150" dirty="0">
                <a:solidFill>
                  <a:srgbClr val="005A84"/>
                </a:solidFill>
              </a:rPr>
              <a:t>Green Square </a:t>
            </a:r>
            <a:br>
              <a:rPr sz="1800" spc="-150" dirty="0">
                <a:solidFill>
                  <a:srgbClr val="005A84"/>
                </a:solidFill>
              </a:rPr>
            </a:br>
            <a:r>
              <a:rPr sz="1800" spc="-150" dirty="0">
                <a:solidFill>
                  <a:srgbClr val="005A84"/>
                </a:solidFill>
              </a:rPr>
              <a:t>Renewal Area</a:t>
            </a:r>
          </a:p>
        </p:txBody>
      </p:sp>
      <p:sp>
        <p:nvSpPr>
          <p:cNvPr id="18" name="Title 4"/>
          <p:cNvSpPr txBox="1">
            <a:spLocks/>
          </p:cNvSpPr>
          <p:nvPr/>
        </p:nvSpPr>
        <p:spPr>
          <a:xfrm>
            <a:off x="4355976" y="923578"/>
            <a:ext cx="4608512" cy="1224136"/>
          </a:xfrm>
          <a:prstGeom prst="rect">
            <a:avLst/>
          </a:prstGeom>
        </p:spPr>
        <p:txBody>
          <a:bodyPr vert="horz" lIns="0" tIns="45720" rIns="0" bIns="45720" rtlCol="0" anchor="b" anchorCtr="0">
            <a:noAutofit/>
          </a:bodyPr>
          <a:lstStyle>
            <a:lvl1pPr algn="l" defTabSz="914400" rtl="0" eaLnBrk="1" latinLnBrk="0" hangingPunct="1">
              <a:lnSpc>
                <a:spcPct val="100000"/>
              </a:lnSpc>
              <a:spcBef>
                <a:spcPct val="0"/>
              </a:spcBef>
              <a:buNone/>
              <a:defRPr lang="en-AU" sz="15000" b="1" kern="1200" spc="-1000" baseline="0">
                <a:solidFill>
                  <a:schemeClr val="accent4"/>
                </a:solidFill>
                <a:latin typeface="+mj-lt"/>
                <a:ea typeface="+mj-ea"/>
                <a:cs typeface="+mj-cs"/>
              </a:defRPr>
            </a:lvl1pPr>
          </a:lstStyle>
          <a:p>
            <a:pPr>
              <a:lnSpc>
                <a:spcPts val="2200"/>
              </a:lnSpc>
            </a:pPr>
            <a:endParaRPr sz="2400" spc="-150" dirty="0">
              <a:solidFill>
                <a:srgbClr val="005A84"/>
              </a:solidFill>
            </a:endParaRPr>
          </a:p>
        </p:txBody>
      </p:sp>
      <p:sp>
        <p:nvSpPr>
          <p:cNvPr id="5" name="Freeform 4"/>
          <p:cNvSpPr/>
          <p:nvPr/>
        </p:nvSpPr>
        <p:spPr>
          <a:xfrm>
            <a:off x="1906807" y="1216944"/>
            <a:ext cx="182013" cy="680383"/>
          </a:xfrm>
          <a:custGeom>
            <a:avLst/>
            <a:gdLst>
              <a:gd name="connsiteX0" fmla="*/ 13001 w 182013"/>
              <a:gd name="connsiteY0" fmla="*/ 8667 h 680383"/>
              <a:gd name="connsiteX1" fmla="*/ 21668 w 182013"/>
              <a:gd name="connsiteY1" fmla="*/ 125676 h 680383"/>
              <a:gd name="connsiteX2" fmla="*/ 0 w 182013"/>
              <a:gd name="connsiteY2" fmla="*/ 130009 h 680383"/>
              <a:gd name="connsiteX3" fmla="*/ 43336 w 182013"/>
              <a:gd name="connsiteY3" fmla="*/ 481035 h 680383"/>
              <a:gd name="connsiteX4" fmla="*/ 56337 w 182013"/>
              <a:gd name="connsiteY4" fmla="*/ 494036 h 680383"/>
              <a:gd name="connsiteX5" fmla="*/ 78005 w 182013"/>
              <a:gd name="connsiteY5" fmla="*/ 676049 h 680383"/>
              <a:gd name="connsiteX6" fmla="*/ 130009 w 182013"/>
              <a:gd name="connsiteY6" fmla="*/ 680383 h 680383"/>
              <a:gd name="connsiteX7" fmla="*/ 182013 w 182013"/>
              <a:gd name="connsiteY7" fmla="*/ 650047 h 680383"/>
              <a:gd name="connsiteX8" fmla="*/ 143010 w 182013"/>
              <a:gd name="connsiteY8" fmla="*/ 212349 h 680383"/>
              <a:gd name="connsiteX9" fmla="*/ 104007 w 182013"/>
              <a:gd name="connsiteY9" fmla="*/ 182013 h 680383"/>
              <a:gd name="connsiteX10" fmla="*/ 86673 w 182013"/>
              <a:gd name="connsiteY10" fmla="*/ 112675 h 680383"/>
              <a:gd name="connsiteX11" fmla="*/ 86673 w 182013"/>
              <a:gd name="connsiteY11" fmla="*/ 91007 h 680383"/>
              <a:gd name="connsiteX12" fmla="*/ 130009 w 182013"/>
              <a:gd name="connsiteY12" fmla="*/ 91007 h 680383"/>
              <a:gd name="connsiteX13" fmla="*/ 143010 w 182013"/>
              <a:gd name="connsiteY13" fmla="*/ 60671 h 680383"/>
              <a:gd name="connsiteX14" fmla="*/ 143010 w 182013"/>
              <a:gd name="connsiteY14" fmla="*/ 0 h 680383"/>
              <a:gd name="connsiteX15" fmla="*/ 13001 w 182013"/>
              <a:gd name="connsiteY15" fmla="*/ 8667 h 680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2013" h="680383">
                <a:moveTo>
                  <a:pt x="13001" y="8667"/>
                </a:moveTo>
                <a:lnTo>
                  <a:pt x="21668" y="125676"/>
                </a:lnTo>
                <a:lnTo>
                  <a:pt x="0" y="130009"/>
                </a:lnTo>
                <a:lnTo>
                  <a:pt x="43336" y="481035"/>
                </a:lnTo>
                <a:lnTo>
                  <a:pt x="56337" y="494036"/>
                </a:lnTo>
                <a:lnTo>
                  <a:pt x="78005" y="676049"/>
                </a:lnTo>
                <a:lnTo>
                  <a:pt x="130009" y="680383"/>
                </a:lnTo>
                <a:lnTo>
                  <a:pt x="182013" y="650047"/>
                </a:lnTo>
                <a:lnTo>
                  <a:pt x="143010" y="212349"/>
                </a:lnTo>
                <a:lnTo>
                  <a:pt x="104007" y="182013"/>
                </a:lnTo>
                <a:lnTo>
                  <a:pt x="86673" y="112675"/>
                </a:lnTo>
                <a:lnTo>
                  <a:pt x="86673" y="91007"/>
                </a:lnTo>
                <a:lnTo>
                  <a:pt x="130009" y="91007"/>
                </a:lnTo>
                <a:lnTo>
                  <a:pt x="143010" y="60671"/>
                </a:lnTo>
                <a:lnTo>
                  <a:pt x="143010" y="0"/>
                </a:lnTo>
                <a:lnTo>
                  <a:pt x="13001" y="8667"/>
                </a:lnTo>
                <a:close/>
              </a:path>
            </a:pathLst>
          </a:custGeom>
          <a:solidFill>
            <a:srgbClr val="F58025">
              <a:alpha val="20000"/>
            </a:srgb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rgbClr val="FFFFFF"/>
              </a:solidFill>
            </a:endParaRPr>
          </a:p>
        </p:txBody>
      </p:sp>
      <p:sp>
        <p:nvSpPr>
          <p:cNvPr id="19" name="Title 4"/>
          <p:cNvSpPr txBox="1">
            <a:spLocks/>
          </p:cNvSpPr>
          <p:nvPr/>
        </p:nvSpPr>
        <p:spPr>
          <a:xfrm>
            <a:off x="2123728" y="1484784"/>
            <a:ext cx="1008112" cy="288033"/>
          </a:xfrm>
          <a:prstGeom prst="rect">
            <a:avLst/>
          </a:prstGeom>
          <a:solidFill>
            <a:schemeClr val="bg1">
              <a:alpha val="50000"/>
            </a:schemeClr>
          </a:solidFill>
        </p:spPr>
        <p:txBody>
          <a:bodyPr vert="horz" lIns="0" tIns="45720" rIns="0" bIns="45720" rtlCol="0" anchor="b" anchorCtr="0">
            <a:noAutofit/>
          </a:bodyPr>
          <a:lstStyle>
            <a:lvl1pPr algn="l" defTabSz="914400" rtl="0" eaLnBrk="1" latinLnBrk="0" hangingPunct="1">
              <a:lnSpc>
                <a:spcPct val="100000"/>
              </a:lnSpc>
              <a:spcBef>
                <a:spcPct val="0"/>
              </a:spcBef>
              <a:buNone/>
              <a:defRPr lang="en-AU" sz="15000" b="1" kern="1200" spc="-1000" baseline="0">
                <a:solidFill>
                  <a:schemeClr val="accent4"/>
                </a:solidFill>
                <a:latin typeface="+mj-lt"/>
                <a:ea typeface="+mj-ea"/>
                <a:cs typeface="+mj-cs"/>
              </a:defRPr>
            </a:lvl1pPr>
          </a:lstStyle>
          <a:p>
            <a:pPr>
              <a:lnSpc>
                <a:spcPts val="1600"/>
              </a:lnSpc>
            </a:pPr>
            <a:r>
              <a:rPr sz="1400" spc="-150" dirty="0">
                <a:solidFill>
                  <a:srgbClr val="F58025">
                    <a:lumMod val="75000"/>
                  </a:srgbClr>
                </a:solidFill>
              </a:rPr>
              <a:t>Barangaroo</a:t>
            </a:r>
          </a:p>
        </p:txBody>
      </p:sp>
      <p:sp>
        <p:nvSpPr>
          <p:cNvPr id="21" name="Title 4"/>
          <p:cNvSpPr txBox="1">
            <a:spLocks/>
          </p:cNvSpPr>
          <p:nvPr/>
        </p:nvSpPr>
        <p:spPr>
          <a:xfrm>
            <a:off x="1502721" y="2947995"/>
            <a:ext cx="365983" cy="288033"/>
          </a:xfrm>
          <a:prstGeom prst="rect">
            <a:avLst/>
          </a:prstGeom>
          <a:solidFill>
            <a:schemeClr val="bg1">
              <a:alpha val="60000"/>
            </a:schemeClr>
          </a:solidFill>
        </p:spPr>
        <p:txBody>
          <a:bodyPr vert="horz" lIns="0" tIns="45720" rIns="0" bIns="45720" rtlCol="0" anchor="b" anchorCtr="0">
            <a:noAutofit/>
          </a:bodyPr>
          <a:lstStyle>
            <a:lvl1pPr algn="l" defTabSz="914400" rtl="0" eaLnBrk="1" latinLnBrk="0" hangingPunct="1">
              <a:lnSpc>
                <a:spcPct val="100000"/>
              </a:lnSpc>
              <a:spcBef>
                <a:spcPct val="0"/>
              </a:spcBef>
              <a:buNone/>
              <a:defRPr lang="en-AU" sz="15000" b="1" kern="1200" spc="-1000" baseline="0">
                <a:solidFill>
                  <a:schemeClr val="accent4"/>
                </a:solidFill>
                <a:latin typeface="+mj-lt"/>
                <a:ea typeface="+mj-ea"/>
                <a:cs typeface="+mj-cs"/>
              </a:defRPr>
            </a:lvl1pPr>
          </a:lstStyle>
          <a:p>
            <a:pPr>
              <a:lnSpc>
                <a:spcPts val="1600"/>
              </a:lnSpc>
            </a:pPr>
            <a:r>
              <a:rPr sz="1400" spc="-150" dirty="0">
                <a:solidFill>
                  <a:srgbClr val="F58025">
                    <a:lumMod val="75000"/>
                  </a:srgbClr>
                </a:solidFill>
              </a:rPr>
              <a:t>CUB</a:t>
            </a:r>
          </a:p>
        </p:txBody>
      </p:sp>
      <p:sp>
        <p:nvSpPr>
          <p:cNvPr id="15" name="Freeform 14"/>
          <p:cNvSpPr/>
          <p:nvPr/>
        </p:nvSpPr>
        <p:spPr>
          <a:xfrm>
            <a:off x="1576242" y="3861049"/>
            <a:ext cx="1218970" cy="1306579"/>
          </a:xfrm>
          <a:custGeom>
            <a:avLst/>
            <a:gdLst>
              <a:gd name="connsiteX0" fmla="*/ 2795587 w 3843337"/>
              <a:gd name="connsiteY0" fmla="*/ 0 h 3976687"/>
              <a:gd name="connsiteX1" fmla="*/ 2671762 w 3843337"/>
              <a:gd name="connsiteY1" fmla="*/ 862012 h 3976687"/>
              <a:gd name="connsiteX2" fmla="*/ 2224087 w 3843337"/>
              <a:gd name="connsiteY2" fmla="*/ 781050 h 3976687"/>
              <a:gd name="connsiteX3" fmla="*/ 1366837 w 3843337"/>
              <a:gd name="connsiteY3" fmla="*/ 1052512 h 3976687"/>
              <a:gd name="connsiteX4" fmla="*/ 1247775 w 3843337"/>
              <a:gd name="connsiteY4" fmla="*/ 819150 h 3976687"/>
              <a:gd name="connsiteX5" fmla="*/ 1152525 w 3843337"/>
              <a:gd name="connsiteY5" fmla="*/ 500062 h 3976687"/>
              <a:gd name="connsiteX6" fmla="*/ 990600 w 3843337"/>
              <a:gd name="connsiteY6" fmla="*/ 538162 h 3976687"/>
              <a:gd name="connsiteX7" fmla="*/ 90487 w 3843337"/>
              <a:gd name="connsiteY7" fmla="*/ 809625 h 3976687"/>
              <a:gd name="connsiteX8" fmla="*/ 0 w 3843337"/>
              <a:gd name="connsiteY8" fmla="*/ 947737 h 3976687"/>
              <a:gd name="connsiteX9" fmla="*/ 276225 w 3843337"/>
              <a:gd name="connsiteY9" fmla="*/ 1138237 h 3976687"/>
              <a:gd name="connsiteX10" fmla="*/ 452437 w 3843337"/>
              <a:gd name="connsiteY10" fmla="*/ 1352550 h 3976687"/>
              <a:gd name="connsiteX11" fmla="*/ 57150 w 3843337"/>
              <a:gd name="connsiteY11" fmla="*/ 1676400 h 3976687"/>
              <a:gd name="connsiteX12" fmla="*/ 728662 w 3843337"/>
              <a:gd name="connsiteY12" fmla="*/ 2452687 h 3976687"/>
              <a:gd name="connsiteX13" fmla="*/ 700087 w 3843337"/>
              <a:gd name="connsiteY13" fmla="*/ 2543175 h 3976687"/>
              <a:gd name="connsiteX14" fmla="*/ 438150 w 3843337"/>
              <a:gd name="connsiteY14" fmla="*/ 2876550 h 3976687"/>
              <a:gd name="connsiteX15" fmla="*/ 828675 w 3843337"/>
              <a:gd name="connsiteY15" fmla="*/ 3162300 h 3976687"/>
              <a:gd name="connsiteX16" fmla="*/ 914400 w 3843337"/>
              <a:gd name="connsiteY16" fmla="*/ 3209925 h 3976687"/>
              <a:gd name="connsiteX17" fmla="*/ 795337 w 3843337"/>
              <a:gd name="connsiteY17" fmla="*/ 3505200 h 3976687"/>
              <a:gd name="connsiteX18" fmla="*/ 1357312 w 3843337"/>
              <a:gd name="connsiteY18" fmla="*/ 3767137 h 3976687"/>
              <a:gd name="connsiteX19" fmla="*/ 1395412 w 3843337"/>
              <a:gd name="connsiteY19" fmla="*/ 3633787 h 3976687"/>
              <a:gd name="connsiteX20" fmla="*/ 1438275 w 3843337"/>
              <a:gd name="connsiteY20" fmla="*/ 3643312 h 3976687"/>
              <a:gd name="connsiteX21" fmla="*/ 2062162 w 3843337"/>
              <a:gd name="connsiteY21" fmla="*/ 3800475 h 3976687"/>
              <a:gd name="connsiteX22" fmla="*/ 2095500 w 3843337"/>
              <a:gd name="connsiteY22" fmla="*/ 3795712 h 3976687"/>
              <a:gd name="connsiteX23" fmla="*/ 2095500 w 3843337"/>
              <a:gd name="connsiteY23" fmla="*/ 3795712 h 3976687"/>
              <a:gd name="connsiteX24" fmla="*/ 2181225 w 3843337"/>
              <a:gd name="connsiteY24" fmla="*/ 3786187 h 3976687"/>
              <a:gd name="connsiteX25" fmla="*/ 2147887 w 3843337"/>
              <a:gd name="connsiteY25" fmla="*/ 3952875 h 3976687"/>
              <a:gd name="connsiteX26" fmla="*/ 2671762 w 3843337"/>
              <a:gd name="connsiteY26" fmla="*/ 3976687 h 3976687"/>
              <a:gd name="connsiteX27" fmla="*/ 2700337 w 3843337"/>
              <a:gd name="connsiteY27" fmla="*/ 3943350 h 3976687"/>
              <a:gd name="connsiteX28" fmla="*/ 2762250 w 3843337"/>
              <a:gd name="connsiteY28" fmla="*/ 3633787 h 3976687"/>
              <a:gd name="connsiteX29" fmla="*/ 3348037 w 3843337"/>
              <a:gd name="connsiteY29" fmla="*/ 3709987 h 3976687"/>
              <a:gd name="connsiteX30" fmla="*/ 3400425 w 3843337"/>
              <a:gd name="connsiteY30" fmla="*/ 3348037 h 3976687"/>
              <a:gd name="connsiteX31" fmla="*/ 3448050 w 3843337"/>
              <a:gd name="connsiteY31" fmla="*/ 2790825 h 3976687"/>
              <a:gd name="connsiteX32" fmla="*/ 3448050 w 3843337"/>
              <a:gd name="connsiteY32" fmla="*/ 2557462 h 3976687"/>
              <a:gd name="connsiteX33" fmla="*/ 3571875 w 3843337"/>
              <a:gd name="connsiteY33" fmla="*/ 1690687 h 3976687"/>
              <a:gd name="connsiteX34" fmla="*/ 3686175 w 3843337"/>
              <a:gd name="connsiteY34" fmla="*/ 1143000 h 3976687"/>
              <a:gd name="connsiteX35" fmla="*/ 3714750 w 3843337"/>
              <a:gd name="connsiteY35" fmla="*/ 1062037 h 3976687"/>
              <a:gd name="connsiteX36" fmla="*/ 3719512 w 3843337"/>
              <a:gd name="connsiteY36" fmla="*/ 1019175 h 3976687"/>
              <a:gd name="connsiteX37" fmla="*/ 3743325 w 3843337"/>
              <a:gd name="connsiteY37" fmla="*/ 966787 h 3976687"/>
              <a:gd name="connsiteX38" fmla="*/ 3748087 w 3843337"/>
              <a:gd name="connsiteY38" fmla="*/ 852487 h 3976687"/>
              <a:gd name="connsiteX39" fmla="*/ 3843337 w 3843337"/>
              <a:gd name="connsiteY39" fmla="*/ 209550 h 3976687"/>
              <a:gd name="connsiteX40" fmla="*/ 3462337 w 3843337"/>
              <a:gd name="connsiteY40" fmla="*/ 157162 h 3976687"/>
              <a:gd name="connsiteX41" fmla="*/ 3395662 w 3843337"/>
              <a:gd name="connsiteY41" fmla="*/ 133350 h 3976687"/>
              <a:gd name="connsiteX42" fmla="*/ 3371850 w 3843337"/>
              <a:gd name="connsiteY42" fmla="*/ 80962 h 3976687"/>
              <a:gd name="connsiteX43" fmla="*/ 2795587 w 3843337"/>
              <a:gd name="connsiteY43" fmla="*/ 0 h 3976687"/>
              <a:gd name="connsiteX0" fmla="*/ 2795587 w 3843337"/>
              <a:gd name="connsiteY0" fmla="*/ 0 h 4048125"/>
              <a:gd name="connsiteX1" fmla="*/ 2671762 w 3843337"/>
              <a:gd name="connsiteY1" fmla="*/ 862012 h 4048125"/>
              <a:gd name="connsiteX2" fmla="*/ 2224087 w 3843337"/>
              <a:gd name="connsiteY2" fmla="*/ 781050 h 4048125"/>
              <a:gd name="connsiteX3" fmla="*/ 1366837 w 3843337"/>
              <a:gd name="connsiteY3" fmla="*/ 1052512 h 4048125"/>
              <a:gd name="connsiteX4" fmla="*/ 1247775 w 3843337"/>
              <a:gd name="connsiteY4" fmla="*/ 819150 h 4048125"/>
              <a:gd name="connsiteX5" fmla="*/ 1152525 w 3843337"/>
              <a:gd name="connsiteY5" fmla="*/ 500062 h 4048125"/>
              <a:gd name="connsiteX6" fmla="*/ 990600 w 3843337"/>
              <a:gd name="connsiteY6" fmla="*/ 538162 h 4048125"/>
              <a:gd name="connsiteX7" fmla="*/ 90487 w 3843337"/>
              <a:gd name="connsiteY7" fmla="*/ 809625 h 4048125"/>
              <a:gd name="connsiteX8" fmla="*/ 0 w 3843337"/>
              <a:gd name="connsiteY8" fmla="*/ 947737 h 4048125"/>
              <a:gd name="connsiteX9" fmla="*/ 276225 w 3843337"/>
              <a:gd name="connsiteY9" fmla="*/ 1138237 h 4048125"/>
              <a:gd name="connsiteX10" fmla="*/ 452437 w 3843337"/>
              <a:gd name="connsiteY10" fmla="*/ 1352550 h 4048125"/>
              <a:gd name="connsiteX11" fmla="*/ 57150 w 3843337"/>
              <a:gd name="connsiteY11" fmla="*/ 1676400 h 4048125"/>
              <a:gd name="connsiteX12" fmla="*/ 728662 w 3843337"/>
              <a:gd name="connsiteY12" fmla="*/ 2452687 h 4048125"/>
              <a:gd name="connsiteX13" fmla="*/ 700087 w 3843337"/>
              <a:gd name="connsiteY13" fmla="*/ 2543175 h 4048125"/>
              <a:gd name="connsiteX14" fmla="*/ 438150 w 3843337"/>
              <a:gd name="connsiteY14" fmla="*/ 2876550 h 4048125"/>
              <a:gd name="connsiteX15" fmla="*/ 828675 w 3843337"/>
              <a:gd name="connsiteY15" fmla="*/ 3162300 h 4048125"/>
              <a:gd name="connsiteX16" fmla="*/ 914400 w 3843337"/>
              <a:gd name="connsiteY16" fmla="*/ 3209925 h 4048125"/>
              <a:gd name="connsiteX17" fmla="*/ 795337 w 3843337"/>
              <a:gd name="connsiteY17" fmla="*/ 3505200 h 4048125"/>
              <a:gd name="connsiteX18" fmla="*/ 1357312 w 3843337"/>
              <a:gd name="connsiteY18" fmla="*/ 3767137 h 4048125"/>
              <a:gd name="connsiteX19" fmla="*/ 1395412 w 3843337"/>
              <a:gd name="connsiteY19" fmla="*/ 3633787 h 4048125"/>
              <a:gd name="connsiteX20" fmla="*/ 1438275 w 3843337"/>
              <a:gd name="connsiteY20" fmla="*/ 3643312 h 4048125"/>
              <a:gd name="connsiteX21" fmla="*/ 2062162 w 3843337"/>
              <a:gd name="connsiteY21" fmla="*/ 3800475 h 4048125"/>
              <a:gd name="connsiteX22" fmla="*/ 2095500 w 3843337"/>
              <a:gd name="connsiteY22" fmla="*/ 3795712 h 4048125"/>
              <a:gd name="connsiteX23" fmla="*/ 2095500 w 3843337"/>
              <a:gd name="connsiteY23" fmla="*/ 3795712 h 4048125"/>
              <a:gd name="connsiteX24" fmla="*/ 2181225 w 3843337"/>
              <a:gd name="connsiteY24" fmla="*/ 3786187 h 4048125"/>
              <a:gd name="connsiteX25" fmla="*/ 2147887 w 3843337"/>
              <a:gd name="connsiteY25" fmla="*/ 3952875 h 4048125"/>
              <a:gd name="connsiteX26" fmla="*/ 2643187 w 3843337"/>
              <a:gd name="connsiteY26" fmla="*/ 4048125 h 4048125"/>
              <a:gd name="connsiteX27" fmla="*/ 2700337 w 3843337"/>
              <a:gd name="connsiteY27" fmla="*/ 3943350 h 4048125"/>
              <a:gd name="connsiteX28" fmla="*/ 2762250 w 3843337"/>
              <a:gd name="connsiteY28" fmla="*/ 3633787 h 4048125"/>
              <a:gd name="connsiteX29" fmla="*/ 3348037 w 3843337"/>
              <a:gd name="connsiteY29" fmla="*/ 3709987 h 4048125"/>
              <a:gd name="connsiteX30" fmla="*/ 3400425 w 3843337"/>
              <a:gd name="connsiteY30" fmla="*/ 3348037 h 4048125"/>
              <a:gd name="connsiteX31" fmla="*/ 3448050 w 3843337"/>
              <a:gd name="connsiteY31" fmla="*/ 2790825 h 4048125"/>
              <a:gd name="connsiteX32" fmla="*/ 3448050 w 3843337"/>
              <a:gd name="connsiteY32" fmla="*/ 2557462 h 4048125"/>
              <a:gd name="connsiteX33" fmla="*/ 3571875 w 3843337"/>
              <a:gd name="connsiteY33" fmla="*/ 1690687 h 4048125"/>
              <a:gd name="connsiteX34" fmla="*/ 3686175 w 3843337"/>
              <a:gd name="connsiteY34" fmla="*/ 1143000 h 4048125"/>
              <a:gd name="connsiteX35" fmla="*/ 3714750 w 3843337"/>
              <a:gd name="connsiteY35" fmla="*/ 1062037 h 4048125"/>
              <a:gd name="connsiteX36" fmla="*/ 3719512 w 3843337"/>
              <a:gd name="connsiteY36" fmla="*/ 1019175 h 4048125"/>
              <a:gd name="connsiteX37" fmla="*/ 3743325 w 3843337"/>
              <a:gd name="connsiteY37" fmla="*/ 966787 h 4048125"/>
              <a:gd name="connsiteX38" fmla="*/ 3748087 w 3843337"/>
              <a:gd name="connsiteY38" fmla="*/ 852487 h 4048125"/>
              <a:gd name="connsiteX39" fmla="*/ 3843337 w 3843337"/>
              <a:gd name="connsiteY39" fmla="*/ 209550 h 4048125"/>
              <a:gd name="connsiteX40" fmla="*/ 3462337 w 3843337"/>
              <a:gd name="connsiteY40" fmla="*/ 157162 h 4048125"/>
              <a:gd name="connsiteX41" fmla="*/ 3395662 w 3843337"/>
              <a:gd name="connsiteY41" fmla="*/ 133350 h 4048125"/>
              <a:gd name="connsiteX42" fmla="*/ 3371850 w 3843337"/>
              <a:gd name="connsiteY42" fmla="*/ 80962 h 4048125"/>
              <a:gd name="connsiteX43" fmla="*/ 2795587 w 3843337"/>
              <a:gd name="connsiteY43" fmla="*/ 0 h 4048125"/>
              <a:gd name="connsiteX0" fmla="*/ 2795587 w 3843337"/>
              <a:gd name="connsiteY0" fmla="*/ 0 h 4048125"/>
              <a:gd name="connsiteX1" fmla="*/ 2671762 w 3843337"/>
              <a:gd name="connsiteY1" fmla="*/ 862012 h 4048125"/>
              <a:gd name="connsiteX2" fmla="*/ 2224087 w 3843337"/>
              <a:gd name="connsiteY2" fmla="*/ 781050 h 4048125"/>
              <a:gd name="connsiteX3" fmla="*/ 1366837 w 3843337"/>
              <a:gd name="connsiteY3" fmla="*/ 1052512 h 4048125"/>
              <a:gd name="connsiteX4" fmla="*/ 1247775 w 3843337"/>
              <a:gd name="connsiteY4" fmla="*/ 819150 h 4048125"/>
              <a:gd name="connsiteX5" fmla="*/ 1152525 w 3843337"/>
              <a:gd name="connsiteY5" fmla="*/ 500062 h 4048125"/>
              <a:gd name="connsiteX6" fmla="*/ 990600 w 3843337"/>
              <a:gd name="connsiteY6" fmla="*/ 538162 h 4048125"/>
              <a:gd name="connsiteX7" fmla="*/ 90487 w 3843337"/>
              <a:gd name="connsiteY7" fmla="*/ 809625 h 4048125"/>
              <a:gd name="connsiteX8" fmla="*/ 0 w 3843337"/>
              <a:gd name="connsiteY8" fmla="*/ 947737 h 4048125"/>
              <a:gd name="connsiteX9" fmla="*/ 276225 w 3843337"/>
              <a:gd name="connsiteY9" fmla="*/ 1138237 h 4048125"/>
              <a:gd name="connsiteX10" fmla="*/ 452437 w 3843337"/>
              <a:gd name="connsiteY10" fmla="*/ 1352550 h 4048125"/>
              <a:gd name="connsiteX11" fmla="*/ 57150 w 3843337"/>
              <a:gd name="connsiteY11" fmla="*/ 1676400 h 4048125"/>
              <a:gd name="connsiteX12" fmla="*/ 728662 w 3843337"/>
              <a:gd name="connsiteY12" fmla="*/ 2452687 h 4048125"/>
              <a:gd name="connsiteX13" fmla="*/ 700087 w 3843337"/>
              <a:gd name="connsiteY13" fmla="*/ 2543175 h 4048125"/>
              <a:gd name="connsiteX14" fmla="*/ 438150 w 3843337"/>
              <a:gd name="connsiteY14" fmla="*/ 2876550 h 4048125"/>
              <a:gd name="connsiteX15" fmla="*/ 828675 w 3843337"/>
              <a:gd name="connsiteY15" fmla="*/ 3162300 h 4048125"/>
              <a:gd name="connsiteX16" fmla="*/ 914400 w 3843337"/>
              <a:gd name="connsiteY16" fmla="*/ 3209925 h 4048125"/>
              <a:gd name="connsiteX17" fmla="*/ 795337 w 3843337"/>
              <a:gd name="connsiteY17" fmla="*/ 3505200 h 4048125"/>
              <a:gd name="connsiteX18" fmla="*/ 1357312 w 3843337"/>
              <a:gd name="connsiteY18" fmla="*/ 3767137 h 4048125"/>
              <a:gd name="connsiteX19" fmla="*/ 1395412 w 3843337"/>
              <a:gd name="connsiteY19" fmla="*/ 3633787 h 4048125"/>
              <a:gd name="connsiteX20" fmla="*/ 1438275 w 3843337"/>
              <a:gd name="connsiteY20" fmla="*/ 3643312 h 4048125"/>
              <a:gd name="connsiteX21" fmla="*/ 2062162 w 3843337"/>
              <a:gd name="connsiteY21" fmla="*/ 3800475 h 4048125"/>
              <a:gd name="connsiteX22" fmla="*/ 2095500 w 3843337"/>
              <a:gd name="connsiteY22" fmla="*/ 3795712 h 4048125"/>
              <a:gd name="connsiteX23" fmla="*/ 2095500 w 3843337"/>
              <a:gd name="connsiteY23" fmla="*/ 3795712 h 4048125"/>
              <a:gd name="connsiteX24" fmla="*/ 2181225 w 3843337"/>
              <a:gd name="connsiteY24" fmla="*/ 3786187 h 4048125"/>
              <a:gd name="connsiteX25" fmla="*/ 2147887 w 3843337"/>
              <a:gd name="connsiteY25" fmla="*/ 3952875 h 4048125"/>
              <a:gd name="connsiteX26" fmla="*/ 2252662 w 3843337"/>
              <a:gd name="connsiteY26" fmla="*/ 3990975 h 4048125"/>
              <a:gd name="connsiteX27" fmla="*/ 2643187 w 3843337"/>
              <a:gd name="connsiteY27" fmla="*/ 4048125 h 4048125"/>
              <a:gd name="connsiteX28" fmla="*/ 2700337 w 3843337"/>
              <a:gd name="connsiteY28" fmla="*/ 3943350 h 4048125"/>
              <a:gd name="connsiteX29" fmla="*/ 2762250 w 3843337"/>
              <a:gd name="connsiteY29" fmla="*/ 3633787 h 4048125"/>
              <a:gd name="connsiteX30" fmla="*/ 3348037 w 3843337"/>
              <a:gd name="connsiteY30" fmla="*/ 3709987 h 4048125"/>
              <a:gd name="connsiteX31" fmla="*/ 3400425 w 3843337"/>
              <a:gd name="connsiteY31" fmla="*/ 3348037 h 4048125"/>
              <a:gd name="connsiteX32" fmla="*/ 3448050 w 3843337"/>
              <a:gd name="connsiteY32" fmla="*/ 2790825 h 4048125"/>
              <a:gd name="connsiteX33" fmla="*/ 3448050 w 3843337"/>
              <a:gd name="connsiteY33" fmla="*/ 2557462 h 4048125"/>
              <a:gd name="connsiteX34" fmla="*/ 3571875 w 3843337"/>
              <a:gd name="connsiteY34" fmla="*/ 1690687 h 4048125"/>
              <a:gd name="connsiteX35" fmla="*/ 3686175 w 3843337"/>
              <a:gd name="connsiteY35" fmla="*/ 1143000 h 4048125"/>
              <a:gd name="connsiteX36" fmla="*/ 3714750 w 3843337"/>
              <a:gd name="connsiteY36" fmla="*/ 1062037 h 4048125"/>
              <a:gd name="connsiteX37" fmla="*/ 3719512 w 3843337"/>
              <a:gd name="connsiteY37" fmla="*/ 1019175 h 4048125"/>
              <a:gd name="connsiteX38" fmla="*/ 3743325 w 3843337"/>
              <a:gd name="connsiteY38" fmla="*/ 966787 h 4048125"/>
              <a:gd name="connsiteX39" fmla="*/ 3748087 w 3843337"/>
              <a:gd name="connsiteY39" fmla="*/ 852487 h 4048125"/>
              <a:gd name="connsiteX40" fmla="*/ 3843337 w 3843337"/>
              <a:gd name="connsiteY40" fmla="*/ 209550 h 4048125"/>
              <a:gd name="connsiteX41" fmla="*/ 3462337 w 3843337"/>
              <a:gd name="connsiteY41" fmla="*/ 157162 h 4048125"/>
              <a:gd name="connsiteX42" fmla="*/ 3395662 w 3843337"/>
              <a:gd name="connsiteY42" fmla="*/ 133350 h 4048125"/>
              <a:gd name="connsiteX43" fmla="*/ 3371850 w 3843337"/>
              <a:gd name="connsiteY43" fmla="*/ 80962 h 4048125"/>
              <a:gd name="connsiteX44" fmla="*/ 2795587 w 3843337"/>
              <a:gd name="connsiteY44" fmla="*/ 0 h 4048125"/>
              <a:gd name="connsiteX0" fmla="*/ 2795587 w 3843337"/>
              <a:gd name="connsiteY0" fmla="*/ 0 h 4048125"/>
              <a:gd name="connsiteX1" fmla="*/ 2671762 w 3843337"/>
              <a:gd name="connsiteY1" fmla="*/ 862012 h 4048125"/>
              <a:gd name="connsiteX2" fmla="*/ 2224087 w 3843337"/>
              <a:gd name="connsiteY2" fmla="*/ 781050 h 4048125"/>
              <a:gd name="connsiteX3" fmla="*/ 1366837 w 3843337"/>
              <a:gd name="connsiteY3" fmla="*/ 1052512 h 4048125"/>
              <a:gd name="connsiteX4" fmla="*/ 1247775 w 3843337"/>
              <a:gd name="connsiteY4" fmla="*/ 819150 h 4048125"/>
              <a:gd name="connsiteX5" fmla="*/ 1152525 w 3843337"/>
              <a:gd name="connsiteY5" fmla="*/ 500062 h 4048125"/>
              <a:gd name="connsiteX6" fmla="*/ 990600 w 3843337"/>
              <a:gd name="connsiteY6" fmla="*/ 538162 h 4048125"/>
              <a:gd name="connsiteX7" fmla="*/ 90487 w 3843337"/>
              <a:gd name="connsiteY7" fmla="*/ 809625 h 4048125"/>
              <a:gd name="connsiteX8" fmla="*/ 0 w 3843337"/>
              <a:gd name="connsiteY8" fmla="*/ 947737 h 4048125"/>
              <a:gd name="connsiteX9" fmla="*/ 276225 w 3843337"/>
              <a:gd name="connsiteY9" fmla="*/ 1138237 h 4048125"/>
              <a:gd name="connsiteX10" fmla="*/ 452437 w 3843337"/>
              <a:gd name="connsiteY10" fmla="*/ 1352550 h 4048125"/>
              <a:gd name="connsiteX11" fmla="*/ 57150 w 3843337"/>
              <a:gd name="connsiteY11" fmla="*/ 1676400 h 4048125"/>
              <a:gd name="connsiteX12" fmla="*/ 728662 w 3843337"/>
              <a:gd name="connsiteY12" fmla="*/ 2452687 h 4048125"/>
              <a:gd name="connsiteX13" fmla="*/ 700087 w 3843337"/>
              <a:gd name="connsiteY13" fmla="*/ 2543175 h 4048125"/>
              <a:gd name="connsiteX14" fmla="*/ 438150 w 3843337"/>
              <a:gd name="connsiteY14" fmla="*/ 2876550 h 4048125"/>
              <a:gd name="connsiteX15" fmla="*/ 828675 w 3843337"/>
              <a:gd name="connsiteY15" fmla="*/ 3162300 h 4048125"/>
              <a:gd name="connsiteX16" fmla="*/ 914400 w 3843337"/>
              <a:gd name="connsiteY16" fmla="*/ 3209925 h 4048125"/>
              <a:gd name="connsiteX17" fmla="*/ 795337 w 3843337"/>
              <a:gd name="connsiteY17" fmla="*/ 3505200 h 4048125"/>
              <a:gd name="connsiteX18" fmla="*/ 1357312 w 3843337"/>
              <a:gd name="connsiteY18" fmla="*/ 3767137 h 4048125"/>
              <a:gd name="connsiteX19" fmla="*/ 1395412 w 3843337"/>
              <a:gd name="connsiteY19" fmla="*/ 3633787 h 4048125"/>
              <a:gd name="connsiteX20" fmla="*/ 1438275 w 3843337"/>
              <a:gd name="connsiteY20" fmla="*/ 3643312 h 4048125"/>
              <a:gd name="connsiteX21" fmla="*/ 2062162 w 3843337"/>
              <a:gd name="connsiteY21" fmla="*/ 3800475 h 4048125"/>
              <a:gd name="connsiteX22" fmla="*/ 2095500 w 3843337"/>
              <a:gd name="connsiteY22" fmla="*/ 3795712 h 4048125"/>
              <a:gd name="connsiteX23" fmla="*/ 2095500 w 3843337"/>
              <a:gd name="connsiteY23" fmla="*/ 3795712 h 4048125"/>
              <a:gd name="connsiteX24" fmla="*/ 2181225 w 3843337"/>
              <a:gd name="connsiteY24" fmla="*/ 3786187 h 4048125"/>
              <a:gd name="connsiteX25" fmla="*/ 2147887 w 3843337"/>
              <a:gd name="connsiteY25" fmla="*/ 3952875 h 4048125"/>
              <a:gd name="connsiteX26" fmla="*/ 2252662 w 3843337"/>
              <a:gd name="connsiteY26" fmla="*/ 3990975 h 4048125"/>
              <a:gd name="connsiteX27" fmla="*/ 2314575 w 3843337"/>
              <a:gd name="connsiteY27" fmla="*/ 3995737 h 4048125"/>
              <a:gd name="connsiteX28" fmla="*/ 2643187 w 3843337"/>
              <a:gd name="connsiteY28" fmla="*/ 4048125 h 4048125"/>
              <a:gd name="connsiteX29" fmla="*/ 2700337 w 3843337"/>
              <a:gd name="connsiteY29" fmla="*/ 3943350 h 4048125"/>
              <a:gd name="connsiteX30" fmla="*/ 2762250 w 3843337"/>
              <a:gd name="connsiteY30" fmla="*/ 3633787 h 4048125"/>
              <a:gd name="connsiteX31" fmla="*/ 3348037 w 3843337"/>
              <a:gd name="connsiteY31" fmla="*/ 3709987 h 4048125"/>
              <a:gd name="connsiteX32" fmla="*/ 3400425 w 3843337"/>
              <a:gd name="connsiteY32" fmla="*/ 3348037 h 4048125"/>
              <a:gd name="connsiteX33" fmla="*/ 3448050 w 3843337"/>
              <a:gd name="connsiteY33" fmla="*/ 2790825 h 4048125"/>
              <a:gd name="connsiteX34" fmla="*/ 3448050 w 3843337"/>
              <a:gd name="connsiteY34" fmla="*/ 2557462 h 4048125"/>
              <a:gd name="connsiteX35" fmla="*/ 3571875 w 3843337"/>
              <a:gd name="connsiteY35" fmla="*/ 1690687 h 4048125"/>
              <a:gd name="connsiteX36" fmla="*/ 3686175 w 3843337"/>
              <a:gd name="connsiteY36" fmla="*/ 1143000 h 4048125"/>
              <a:gd name="connsiteX37" fmla="*/ 3714750 w 3843337"/>
              <a:gd name="connsiteY37" fmla="*/ 1062037 h 4048125"/>
              <a:gd name="connsiteX38" fmla="*/ 3719512 w 3843337"/>
              <a:gd name="connsiteY38" fmla="*/ 1019175 h 4048125"/>
              <a:gd name="connsiteX39" fmla="*/ 3743325 w 3843337"/>
              <a:gd name="connsiteY39" fmla="*/ 966787 h 4048125"/>
              <a:gd name="connsiteX40" fmla="*/ 3748087 w 3843337"/>
              <a:gd name="connsiteY40" fmla="*/ 852487 h 4048125"/>
              <a:gd name="connsiteX41" fmla="*/ 3843337 w 3843337"/>
              <a:gd name="connsiteY41" fmla="*/ 209550 h 4048125"/>
              <a:gd name="connsiteX42" fmla="*/ 3462337 w 3843337"/>
              <a:gd name="connsiteY42" fmla="*/ 157162 h 4048125"/>
              <a:gd name="connsiteX43" fmla="*/ 3395662 w 3843337"/>
              <a:gd name="connsiteY43" fmla="*/ 133350 h 4048125"/>
              <a:gd name="connsiteX44" fmla="*/ 3371850 w 3843337"/>
              <a:gd name="connsiteY44" fmla="*/ 80962 h 4048125"/>
              <a:gd name="connsiteX45" fmla="*/ 2795587 w 3843337"/>
              <a:gd name="connsiteY45" fmla="*/ 0 h 4048125"/>
              <a:gd name="connsiteX0" fmla="*/ 2795587 w 3843337"/>
              <a:gd name="connsiteY0" fmla="*/ 0 h 4076699"/>
              <a:gd name="connsiteX1" fmla="*/ 2671762 w 3843337"/>
              <a:gd name="connsiteY1" fmla="*/ 862012 h 4076699"/>
              <a:gd name="connsiteX2" fmla="*/ 2224087 w 3843337"/>
              <a:gd name="connsiteY2" fmla="*/ 781050 h 4076699"/>
              <a:gd name="connsiteX3" fmla="*/ 1366837 w 3843337"/>
              <a:gd name="connsiteY3" fmla="*/ 1052512 h 4076699"/>
              <a:gd name="connsiteX4" fmla="*/ 1247775 w 3843337"/>
              <a:gd name="connsiteY4" fmla="*/ 819150 h 4076699"/>
              <a:gd name="connsiteX5" fmla="*/ 1152525 w 3843337"/>
              <a:gd name="connsiteY5" fmla="*/ 500062 h 4076699"/>
              <a:gd name="connsiteX6" fmla="*/ 990600 w 3843337"/>
              <a:gd name="connsiteY6" fmla="*/ 538162 h 4076699"/>
              <a:gd name="connsiteX7" fmla="*/ 90487 w 3843337"/>
              <a:gd name="connsiteY7" fmla="*/ 809625 h 4076699"/>
              <a:gd name="connsiteX8" fmla="*/ 0 w 3843337"/>
              <a:gd name="connsiteY8" fmla="*/ 947737 h 4076699"/>
              <a:gd name="connsiteX9" fmla="*/ 276225 w 3843337"/>
              <a:gd name="connsiteY9" fmla="*/ 1138237 h 4076699"/>
              <a:gd name="connsiteX10" fmla="*/ 452437 w 3843337"/>
              <a:gd name="connsiteY10" fmla="*/ 1352550 h 4076699"/>
              <a:gd name="connsiteX11" fmla="*/ 57150 w 3843337"/>
              <a:gd name="connsiteY11" fmla="*/ 1676400 h 4076699"/>
              <a:gd name="connsiteX12" fmla="*/ 728662 w 3843337"/>
              <a:gd name="connsiteY12" fmla="*/ 2452687 h 4076699"/>
              <a:gd name="connsiteX13" fmla="*/ 700087 w 3843337"/>
              <a:gd name="connsiteY13" fmla="*/ 2543175 h 4076699"/>
              <a:gd name="connsiteX14" fmla="*/ 438150 w 3843337"/>
              <a:gd name="connsiteY14" fmla="*/ 2876550 h 4076699"/>
              <a:gd name="connsiteX15" fmla="*/ 828675 w 3843337"/>
              <a:gd name="connsiteY15" fmla="*/ 3162300 h 4076699"/>
              <a:gd name="connsiteX16" fmla="*/ 914400 w 3843337"/>
              <a:gd name="connsiteY16" fmla="*/ 3209925 h 4076699"/>
              <a:gd name="connsiteX17" fmla="*/ 795337 w 3843337"/>
              <a:gd name="connsiteY17" fmla="*/ 3505200 h 4076699"/>
              <a:gd name="connsiteX18" fmla="*/ 1357312 w 3843337"/>
              <a:gd name="connsiteY18" fmla="*/ 3767137 h 4076699"/>
              <a:gd name="connsiteX19" fmla="*/ 1395412 w 3843337"/>
              <a:gd name="connsiteY19" fmla="*/ 3633787 h 4076699"/>
              <a:gd name="connsiteX20" fmla="*/ 1438275 w 3843337"/>
              <a:gd name="connsiteY20" fmla="*/ 3643312 h 4076699"/>
              <a:gd name="connsiteX21" fmla="*/ 2062162 w 3843337"/>
              <a:gd name="connsiteY21" fmla="*/ 3800475 h 4076699"/>
              <a:gd name="connsiteX22" fmla="*/ 2095500 w 3843337"/>
              <a:gd name="connsiteY22" fmla="*/ 3795712 h 4076699"/>
              <a:gd name="connsiteX23" fmla="*/ 2095500 w 3843337"/>
              <a:gd name="connsiteY23" fmla="*/ 3795712 h 4076699"/>
              <a:gd name="connsiteX24" fmla="*/ 2181225 w 3843337"/>
              <a:gd name="connsiteY24" fmla="*/ 3786187 h 4076699"/>
              <a:gd name="connsiteX25" fmla="*/ 2147887 w 3843337"/>
              <a:gd name="connsiteY25" fmla="*/ 3952875 h 4076699"/>
              <a:gd name="connsiteX26" fmla="*/ 2252662 w 3843337"/>
              <a:gd name="connsiteY26" fmla="*/ 3990975 h 4076699"/>
              <a:gd name="connsiteX27" fmla="*/ 2243138 w 3843337"/>
              <a:gd name="connsiteY27" fmla="*/ 4076699 h 4076699"/>
              <a:gd name="connsiteX28" fmla="*/ 2643187 w 3843337"/>
              <a:gd name="connsiteY28" fmla="*/ 4048125 h 4076699"/>
              <a:gd name="connsiteX29" fmla="*/ 2700337 w 3843337"/>
              <a:gd name="connsiteY29" fmla="*/ 3943350 h 4076699"/>
              <a:gd name="connsiteX30" fmla="*/ 2762250 w 3843337"/>
              <a:gd name="connsiteY30" fmla="*/ 3633787 h 4076699"/>
              <a:gd name="connsiteX31" fmla="*/ 3348037 w 3843337"/>
              <a:gd name="connsiteY31" fmla="*/ 3709987 h 4076699"/>
              <a:gd name="connsiteX32" fmla="*/ 3400425 w 3843337"/>
              <a:gd name="connsiteY32" fmla="*/ 3348037 h 4076699"/>
              <a:gd name="connsiteX33" fmla="*/ 3448050 w 3843337"/>
              <a:gd name="connsiteY33" fmla="*/ 2790825 h 4076699"/>
              <a:gd name="connsiteX34" fmla="*/ 3448050 w 3843337"/>
              <a:gd name="connsiteY34" fmla="*/ 2557462 h 4076699"/>
              <a:gd name="connsiteX35" fmla="*/ 3571875 w 3843337"/>
              <a:gd name="connsiteY35" fmla="*/ 1690687 h 4076699"/>
              <a:gd name="connsiteX36" fmla="*/ 3686175 w 3843337"/>
              <a:gd name="connsiteY36" fmla="*/ 1143000 h 4076699"/>
              <a:gd name="connsiteX37" fmla="*/ 3714750 w 3843337"/>
              <a:gd name="connsiteY37" fmla="*/ 1062037 h 4076699"/>
              <a:gd name="connsiteX38" fmla="*/ 3719512 w 3843337"/>
              <a:gd name="connsiteY38" fmla="*/ 1019175 h 4076699"/>
              <a:gd name="connsiteX39" fmla="*/ 3743325 w 3843337"/>
              <a:gd name="connsiteY39" fmla="*/ 966787 h 4076699"/>
              <a:gd name="connsiteX40" fmla="*/ 3748087 w 3843337"/>
              <a:gd name="connsiteY40" fmla="*/ 852487 h 4076699"/>
              <a:gd name="connsiteX41" fmla="*/ 3843337 w 3843337"/>
              <a:gd name="connsiteY41" fmla="*/ 209550 h 4076699"/>
              <a:gd name="connsiteX42" fmla="*/ 3462337 w 3843337"/>
              <a:gd name="connsiteY42" fmla="*/ 157162 h 4076699"/>
              <a:gd name="connsiteX43" fmla="*/ 3395662 w 3843337"/>
              <a:gd name="connsiteY43" fmla="*/ 133350 h 4076699"/>
              <a:gd name="connsiteX44" fmla="*/ 3371850 w 3843337"/>
              <a:gd name="connsiteY44" fmla="*/ 80962 h 4076699"/>
              <a:gd name="connsiteX45" fmla="*/ 2795587 w 3843337"/>
              <a:gd name="connsiteY45" fmla="*/ 0 h 4076699"/>
              <a:gd name="connsiteX0" fmla="*/ 2795587 w 3843337"/>
              <a:gd name="connsiteY0" fmla="*/ 0 h 4076700"/>
              <a:gd name="connsiteX1" fmla="*/ 2671762 w 3843337"/>
              <a:gd name="connsiteY1" fmla="*/ 862012 h 4076700"/>
              <a:gd name="connsiteX2" fmla="*/ 2224087 w 3843337"/>
              <a:gd name="connsiteY2" fmla="*/ 781050 h 4076700"/>
              <a:gd name="connsiteX3" fmla="*/ 1366837 w 3843337"/>
              <a:gd name="connsiteY3" fmla="*/ 1052512 h 4076700"/>
              <a:gd name="connsiteX4" fmla="*/ 1247775 w 3843337"/>
              <a:gd name="connsiteY4" fmla="*/ 819150 h 4076700"/>
              <a:gd name="connsiteX5" fmla="*/ 1152525 w 3843337"/>
              <a:gd name="connsiteY5" fmla="*/ 500062 h 4076700"/>
              <a:gd name="connsiteX6" fmla="*/ 990600 w 3843337"/>
              <a:gd name="connsiteY6" fmla="*/ 538162 h 4076700"/>
              <a:gd name="connsiteX7" fmla="*/ 90487 w 3843337"/>
              <a:gd name="connsiteY7" fmla="*/ 809625 h 4076700"/>
              <a:gd name="connsiteX8" fmla="*/ 0 w 3843337"/>
              <a:gd name="connsiteY8" fmla="*/ 947737 h 4076700"/>
              <a:gd name="connsiteX9" fmla="*/ 276225 w 3843337"/>
              <a:gd name="connsiteY9" fmla="*/ 1138237 h 4076700"/>
              <a:gd name="connsiteX10" fmla="*/ 452437 w 3843337"/>
              <a:gd name="connsiteY10" fmla="*/ 1352550 h 4076700"/>
              <a:gd name="connsiteX11" fmla="*/ 57150 w 3843337"/>
              <a:gd name="connsiteY11" fmla="*/ 1676400 h 4076700"/>
              <a:gd name="connsiteX12" fmla="*/ 728662 w 3843337"/>
              <a:gd name="connsiteY12" fmla="*/ 2452687 h 4076700"/>
              <a:gd name="connsiteX13" fmla="*/ 700087 w 3843337"/>
              <a:gd name="connsiteY13" fmla="*/ 2543175 h 4076700"/>
              <a:gd name="connsiteX14" fmla="*/ 438150 w 3843337"/>
              <a:gd name="connsiteY14" fmla="*/ 2876550 h 4076700"/>
              <a:gd name="connsiteX15" fmla="*/ 828675 w 3843337"/>
              <a:gd name="connsiteY15" fmla="*/ 3162300 h 4076700"/>
              <a:gd name="connsiteX16" fmla="*/ 914400 w 3843337"/>
              <a:gd name="connsiteY16" fmla="*/ 3209925 h 4076700"/>
              <a:gd name="connsiteX17" fmla="*/ 795337 w 3843337"/>
              <a:gd name="connsiteY17" fmla="*/ 3505200 h 4076700"/>
              <a:gd name="connsiteX18" fmla="*/ 1357312 w 3843337"/>
              <a:gd name="connsiteY18" fmla="*/ 3767137 h 4076700"/>
              <a:gd name="connsiteX19" fmla="*/ 1395412 w 3843337"/>
              <a:gd name="connsiteY19" fmla="*/ 3633787 h 4076700"/>
              <a:gd name="connsiteX20" fmla="*/ 1438275 w 3843337"/>
              <a:gd name="connsiteY20" fmla="*/ 3643312 h 4076700"/>
              <a:gd name="connsiteX21" fmla="*/ 2062162 w 3843337"/>
              <a:gd name="connsiteY21" fmla="*/ 3800475 h 4076700"/>
              <a:gd name="connsiteX22" fmla="*/ 2095500 w 3843337"/>
              <a:gd name="connsiteY22" fmla="*/ 3795712 h 4076700"/>
              <a:gd name="connsiteX23" fmla="*/ 2095500 w 3843337"/>
              <a:gd name="connsiteY23" fmla="*/ 3795712 h 4076700"/>
              <a:gd name="connsiteX24" fmla="*/ 2181225 w 3843337"/>
              <a:gd name="connsiteY24" fmla="*/ 3786187 h 4076700"/>
              <a:gd name="connsiteX25" fmla="*/ 2147887 w 3843337"/>
              <a:gd name="connsiteY25" fmla="*/ 3952875 h 4076700"/>
              <a:gd name="connsiteX26" fmla="*/ 2252662 w 3843337"/>
              <a:gd name="connsiteY26" fmla="*/ 3990975 h 4076700"/>
              <a:gd name="connsiteX27" fmla="*/ 2243138 w 3843337"/>
              <a:gd name="connsiteY27" fmla="*/ 4076699 h 4076700"/>
              <a:gd name="connsiteX28" fmla="*/ 2333625 w 3843337"/>
              <a:gd name="connsiteY28" fmla="*/ 4076700 h 4076700"/>
              <a:gd name="connsiteX29" fmla="*/ 2643187 w 3843337"/>
              <a:gd name="connsiteY29" fmla="*/ 4048125 h 4076700"/>
              <a:gd name="connsiteX30" fmla="*/ 2700337 w 3843337"/>
              <a:gd name="connsiteY30" fmla="*/ 3943350 h 4076700"/>
              <a:gd name="connsiteX31" fmla="*/ 2762250 w 3843337"/>
              <a:gd name="connsiteY31" fmla="*/ 3633787 h 4076700"/>
              <a:gd name="connsiteX32" fmla="*/ 3348037 w 3843337"/>
              <a:gd name="connsiteY32" fmla="*/ 3709987 h 4076700"/>
              <a:gd name="connsiteX33" fmla="*/ 3400425 w 3843337"/>
              <a:gd name="connsiteY33" fmla="*/ 3348037 h 4076700"/>
              <a:gd name="connsiteX34" fmla="*/ 3448050 w 3843337"/>
              <a:gd name="connsiteY34" fmla="*/ 2790825 h 4076700"/>
              <a:gd name="connsiteX35" fmla="*/ 3448050 w 3843337"/>
              <a:gd name="connsiteY35" fmla="*/ 2557462 h 4076700"/>
              <a:gd name="connsiteX36" fmla="*/ 3571875 w 3843337"/>
              <a:gd name="connsiteY36" fmla="*/ 1690687 h 4076700"/>
              <a:gd name="connsiteX37" fmla="*/ 3686175 w 3843337"/>
              <a:gd name="connsiteY37" fmla="*/ 1143000 h 4076700"/>
              <a:gd name="connsiteX38" fmla="*/ 3714750 w 3843337"/>
              <a:gd name="connsiteY38" fmla="*/ 1062037 h 4076700"/>
              <a:gd name="connsiteX39" fmla="*/ 3719512 w 3843337"/>
              <a:gd name="connsiteY39" fmla="*/ 1019175 h 4076700"/>
              <a:gd name="connsiteX40" fmla="*/ 3743325 w 3843337"/>
              <a:gd name="connsiteY40" fmla="*/ 966787 h 4076700"/>
              <a:gd name="connsiteX41" fmla="*/ 3748087 w 3843337"/>
              <a:gd name="connsiteY41" fmla="*/ 852487 h 4076700"/>
              <a:gd name="connsiteX42" fmla="*/ 3843337 w 3843337"/>
              <a:gd name="connsiteY42" fmla="*/ 209550 h 4076700"/>
              <a:gd name="connsiteX43" fmla="*/ 3462337 w 3843337"/>
              <a:gd name="connsiteY43" fmla="*/ 157162 h 4076700"/>
              <a:gd name="connsiteX44" fmla="*/ 3395662 w 3843337"/>
              <a:gd name="connsiteY44" fmla="*/ 133350 h 4076700"/>
              <a:gd name="connsiteX45" fmla="*/ 3371850 w 3843337"/>
              <a:gd name="connsiteY45" fmla="*/ 80962 h 4076700"/>
              <a:gd name="connsiteX46" fmla="*/ 2795587 w 3843337"/>
              <a:gd name="connsiteY46" fmla="*/ 0 h 4076700"/>
              <a:gd name="connsiteX0" fmla="*/ 2795587 w 3843337"/>
              <a:gd name="connsiteY0" fmla="*/ 0 h 4119563"/>
              <a:gd name="connsiteX1" fmla="*/ 2671762 w 3843337"/>
              <a:gd name="connsiteY1" fmla="*/ 862012 h 4119563"/>
              <a:gd name="connsiteX2" fmla="*/ 2224087 w 3843337"/>
              <a:gd name="connsiteY2" fmla="*/ 781050 h 4119563"/>
              <a:gd name="connsiteX3" fmla="*/ 1366837 w 3843337"/>
              <a:gd name="connsiteY3" fmla="*/ 1052512 h 4119563"/>
              <a:gd name="connsiteX4" fmla="*/ 1247775 w 3843337"/>
              <a:gd name="connsiteY4" fmla="*/ 819150 h 4119563"/>
              <a:gd name="connsiteX5" fmla="*/ 1152525 w 3843337"/>
              <a:gd name="connsiteY5" fmla="*/ 500062 h 4119563"/>
              <a:gd name="connsiteX6" fmla="*/ 990600 w 3843337"/>
              <a:gd name="connsiteY6" fmla="*/ 538162 h 4119563"/>
              <a:gd name="connsiteX7" fmla="*/ 90487 w 3843337"/>
              <a:gd name="connsiteY7" fmla="*/ 809625 h 4119563"/>
              <a:gd name="connsiteX8" fmla="*/ 0 w 3843337"/>
              <a:gd name="connsiteY8" fmla="*/ 947737 h 4119563"/>
              <a:gd name="connsiteX9" fmla="*/ 276225 w 3843337"/>
              <a:gd name="connsiteY9" fmla="*/ 1138237 h 4119563"/>
              <a:gd name="connsiteX10" fmla="*/ 452437 w 3843337"/>
              <a:gd name="connsiteY10" fmla="*/ 1352550 h 4119563"/>
              <a:gd name="connsiteX11" fmla="*/ 57150 w 3843337"/>
              <a:gd name="connsiteY11" fmla="*/ 1676400 h 4119563"/>
              <a:gd name="connsiteX12" fmla="*/ 728662 w 3843337"/>
              <a:gd name="connsiteY12" fmla="*/ 2452687 h 4119563"/>
              <a:gd name="connsiteX13" fmla="*/ 700087 w 3843337"/>
              <a:gd name="connsiteY13" fmla="*/ 2543175 h 4119563"/>
              <a:gd name="connsiteX14" fmla="*/ 438150 w 3843337"/>
              <a:gd name="connsiteY14" fmla="*/ 2876550 h 4119563"/>
              <a:gd name="connsiteX15" fmla="*/ 828675 w 3843337"/>
              <a:gd name="connsiteY15" fmla="*/ 3162300 h 4119563"/>
              <a:gd name="connsiteX16" fmla="*/ 914400 w 3843337"/>
              <a:gd name="connsiteY16" fmla="*/ 3209925 h 4119563"/>
              <a:gd name="connsiteX17" fmla="*/ 795337 w 3843337"/>
              <a:gd name="connsiteY17" fmla="*/ 3505200 h 4119563"/>
              <a:gd name="connsiteX18" fmla="*/ 1357312 w 3843337"/>
              <a:gd name="connsiteY18" fmla="*/ 3767137 h 4119563"/>
              <a:gd name="connsiteX19" fmla="*/ 1395412 w 3843337"/>
              <a:gd name="connsiteY19" fmla="*/ 3633787 h 4119563"/>
              <a:gd name="connsiteX20" fmla="*/ 1438275 w 3843337"/>
              <a:gd name="connsiteY20" fmla="*/ 3643312 h 4119563"/>
              <a:gd name="connsiteX21" fmla="*/ 2062162 w 3843337"/>
              <a:gd name="connsiteY21" fmla="*/ 3800475 h 4119563"/>
              <a:gd name="connsiteX22" fmla="*/ 2095500 w 3843337"/>
              <a:gd name="connsiteY22" fmla="*/ 3795712 h 4119563"/>
              <a:gd name="connsiteX23" fmla="*/ 2095500 w 3843337"/>
              <a:gd name="connsiteY23" fmla="*/ 3795712 h 4119563"/>
              <a:gd name="connsiteX24" fmla="*/ 2181225 w 3843337"/>
              <a:gd name="connsiteY24" fmla="*/ 3786187 h 4119563"/>
              <a:gd name="connsiteX25" fmla="*/ 2147887 w 3843337"/>
              <a:gd name="connsiteY25" fmla="*/ 3952875 h 4119563"/>
              <a:gd name="connsiteX26" fmla="*/ 2252662 w 3843337"/>
              <a:gd name="connsiteY26" fmla="*/ 3990975 h 4119563"/>
              <a:gd name="connsiteX27" fmla="*/ 2243138 w 3843337"/>
              <a:gd name="connsiteY27" fmla="*/ 4076699 h 4119563"/>
              <a:gd name="connsiteX28" fmla="*/ 2386013 w 3843337"/>
              <a:gd name="connsiteY28" fmla="*/ 4119563 h 4119563"/>
              <a:gd name="connsiteX29" fmla="*/ 2643187 w 3843337"/>
              <a:gd name="connsiteY29" fmla="*/ 4048125 h 4119563"/>
              <a:gd name="connsiteX30" fmla="*/ 2700337 w 3843337"/>
              <a:gd name="connsiteY30" fmla="*/ 3943350 h 4119563"/>
              <a:gd name="connsiteX31" fmla="*/ 2762250 w 3843337"/>
              <a:gd name="connsiteY31" fmla="*/ 3633787 h 4119563"/>
              <a:gd name="connsiteX32" fmla="*/ 3348037 w 3843337"/>
              <a:gd name="connsiteY32" fmla="*/ 3709987 h 4119563"/>
              <a:gd name="connsiteX33" fmla="*/ 3400425 w 3843337"/>
              <a:gd name="connsiteY33" fmla="*/ 3348037 h 4119563"/>
              <a:gd name="connsiteX34" fmla="*/ 3448050 w 3843337"/>
              <a:gd name="connsiteY34" fmla="*/ 2790825 h 4119563"/>
              <a:gd name="connsiteX35" fmla="*/ 3448050 w 3843337"/>
              <a:gd name="connsiteY35" fmla="*/ 2557462 h 4119563"/>
              <a:gd name="connsiteX36" fmla="*/ 3571875 w 3843337"/>
              <a:gd name="connsiteY36" fmla="*/ 1690687 h 4119563"/>
              <a:gd name="connsiteX37" fmla="*/ 3686175 w 3843337"/>
              <a:gd name="connsiteY37" fmla="*/ 1143000 h 4119563"/>
              <a:gd name="connsiteX38" fmla="*/ 3714750 w 3843337"/>
              <a:gd name="connsiteY38" fmla="*/ 1062037 h 4119563"/>
              <a:gd name="connsiteX39" fmla="*/ 3719512 w 3843337"/>
              <a:gd name="connsiteY39" fmla="*/ 1019175 h 4119563"/>
              <a:gd name="connsiteX40" fmla="*/ 3743325 w 3843337"/>
              <a:gd name="connsiteY40" fmla="*/ 966787 h 4119563"/>
              <a:gd name="connsiteX41" fmla="*/ 3748087 w 3843337"/>
              <a:gd name="connsiteY41" fmla="*/ 852487 h 4119563"/>
              <a:gd name="connsiteX42" fmla="*/ 3843337 w 3843337"/>
              <a:gd name="connsiteY42" fmla="*/ 209550 h 4119563"/>
              <a:gd name="connsiteX43" fmla="*/ 3462337 w 3843337"/>
              <a:gd name="connsiteY43" fmla="*/ 157162 h 4119563"/>
              <a:gd name="connsiteX44" fmla="*/ 3395662 w 3843337"/>
              <a:gd name="connsiteY44" fmla="*/ 133350 h 4119563"/>
              <a:gd name="connsiteX45" fmla="*/ 3371850 w 3843337"/>
              <a:gd name="connsiteY45" fmla="*/ 80962 h 4119563"/>
              <a:gd name="connsiteX46" fmla="*/ 2795587 w 3843337"/>
              <a:gd name="connsiteY46" fmla="*/ 0 h 4119563"/>
              <a:gd name="connsiteX0" fmla="*/ 2795587 w 3843337"/>
              <a:gd name="connsiteY0" fmla="*/ 0 h 4119563"/>
              <a:gd name="connsiteX1" fmla="*/ 2671762 w 3843337"/>
              <a:gd name="connsiteY1" fmla="*/ 862012 h 4119563"/>
              <a:gd name="connsiteX2" fmla="*/ 2224087 w 3843337"/>
              <a:gd name="connsiteY2" fmla="*/ 781050 h 4119563"/>
              <a:gd name="connsiteX3" fmla="*/ 1366837 w 3843337"/>
              <a:gd name="connsiteY3" fmla="*/ 1052512 h 4119563"/>
              <a:gd name="connsiteX4" fmla="*/ 1247775 w 3843337"/>
              <a:gd name="connsiteY4" fmla="*/ 819150 h 4119563"/>
              <a:gd name="connsiteX5" fmla="*/ 1152525 w 3843337"/>
              <a:gd name="connsiteY5" fmla="*/ 500062 h 4119563"/>
              <a:gd name="connsiteX6" fmla="*/ 990600 w 3843337"/>
              <a:gd name="connsiteY6" fmla="*/ 538162 h 4119563"/>
              <a:gd name="connsiteX7" fmla="*/ 90487 w 3843337"/>
              <a:gd name="connsiteY7" fmla="*/ 809625 h 4119563"/>
              <a:gd name="connsiteX8" fmla="*/ 0 w 3843337"/>
              <a:gd name="connsiteY8" fmla="*/ 947737 h 4119563"/>
              <a:gd name="connsiteX9" fmla="*/ 276225 w 3843337"/>
              <a:gd name="connsiteY9" fmla="*/ 1138237 h 4119563"/>
              <a:gd name="connsiteX10" fmla="*/ 452437 w 3843337"/>
              <a:gd name="connsiteY10" fmla="*/ 1352550 h 4119563"/>
              <a:gd name="connsiteX11" fmla="*/ 57150 w 3843337"/>
              <a:gd name="connsiteY11" fmla="*/ 1676400 h 4119563"/>
              <a:gd name="connsiteX12" fmla="*/ 728662 w 3843337"/>
              <a:gd name="connsiteY12" fmla="*/ 2452687 h 4119563"/>
              <a:gd name="connsiteX13" fmla="*/ 700087 w 3843337"/>
              <a:gd name="connsiteY13" fmla="*/ 2543175 h 4119563"/>
              <a:gd name="connsiteX14" fmla="*/ 438150 w 3843337"/>
              <a:gd name="connsiteY14" fmla="*/ 2876550 h 4119563"/>
              <a:gd name="connsiteX15" fmla="*/ 828675 w 3843337"/>
              <a:gd name="connsiteY15" fmla="*/ 3162300 h 4119563"/>
              <a:gd name="connsiteX16" fmla="*/ 914400 w 3843337"/>
              <a:gd name="connsiteY16" fmla="*/ 3209925 h 4119563"/>
              <a:gd name="connsiteX17" fmla="*/ 795337 w 3843337"/>
              <a:gd name="connsiteY17" fmla="*/ 3505200 h 4119563"/>
              <a:gd name="connsiteX18" fmla="*/ 1357312 w 3843337"/>
              <a:gd name="connsiteY18" fmla="*/ 3767137 h 4119563"/>
              <a:gd name="connsiteX19" fmla="*/ 1395412 w 3843337"/>
              <a:gd name="connsiteY19" fmla="*/ 3633787 h 4119563"/>
              <a:gd name="connsiteX20" fmla="*/ 1438275 w 3843337"/>
              <a:gd name="connsiteY20" fmla="*/ 3643312 h 4119563"/>
              <a:gd name="connsiteX21" fmla="*/ 2062162 w 3843337"/>
              <a:gd name="connsiteY21" fmla="*/ 3800475 h 4119563"/>
              <a:gd name="connsiteX22" fmla="*/ 2095500 w 3843337"/>
              <a:gd name="connsiteY22" fmla="*/ 3795712 h 4119563"/>
              <a:gd name="connsiteX23" fmla="*/ 2095500 w 3843337"/>
              <a:gd name="connsiteY23" fmla="*/ 3795712 h 4119563"/>
              <a:gd name="connsiteX24" fmla="*/ 2181225 w 3843337"/>
              <a:gd name="connsiteY24" fmla="*/ 3786187 h 4119563"/>
              <a:gd name="connsiteX25" fmla="*/ 2147887 w 3843337"/>
              <a:gd name="connsiteY25" fmla="*/ 3952875 h 4119563"/>
              <a:gd name="connsiteX26" fmla="*/ 2252662 w 3843337"/>
              <a:gd name="connsiteY26" fmla="*/ 3990975 h 4119563"/>
              <a:gd name="connsiteX27" fmla="*/ 2243138 w 3843337"/>
              <a:gd name="connsiteY27" fmla="*/ 4076699 h 4119563"/>
              <a:gd name="connsiteX28" fmla="*/ 2386013 w 3843337"/>
              <a:gd name="connsiteY28" fmla="*/ 4119563 h 4119563"/>
              <a:gd name="connsiteX29" fmla="*/ 2519362 w 3843337"/>
              <a:gd name="connsiteY29" fmla="*/ 4076699 h 4119563"/>
              <a:gd name="connsiteX30" fmla="*/ 2643187 w 3843337"/>
              <a:gd name="connsiteY30" fmla="*/ 4048125 h 4119563"/>
              <a:gd name="connsiteX31" fmla="*/ 2700337 w 3843337"/>
              <a:gd name="connsiteY31" fmla="*/ 3943350 h 4119563"/>
              <a:gd name="connsiteX32" fmla="*/ 2762250 w 3843337"/>
              <a:gd name="connsiteY32" fmla="*/ 3633787 h 4119563"/>
              <a:gd name="connsiteX33" fmla="*/ 3348037 w 3843337"/>
              <a:gd name="connsiteY33" fmla="*/ 3709987 h 4119563"/>
              <a:gd name="connsiteX34" fmla="*/ 3400425 w 3843337"/>
              <a:gd name="connsiteY34" fmla="*/ 3348037 h 4119563"/>
              <a:gd name="connsiteX35" fmla="*/ 3448050 w 3843337"/>
              <a:gd name="connsiteY35" fmla="*/ 2790825 h 4119563"/>
              <a:gd name="connsiteX36" fmla="*/ 3448050 w 3843337"/>
              <a:gd name="connsiteY36" fmla="*/ 2557462 h 4119563"/>
              <a:gd name="connsiteX37" fmla="*/ 3571875 w 3843337"/>
              <a:gd name="connsiteY37" fmla="*/ 1690687 h 4119563"/>
              <a:gd name="connsiteX38" fmla="*/ 3686175 w 3843337"/>
              <a:gd name="connsiteY38" fmla="*/ 1143000 h 4119563"/>
              <a:gd name="connsiteX39" fmla="*/ 3714750 w 3843337"/>
              <a:gd name="connsiteY39" fmla="*/ 1062037 h 4119563"/>
              <a:gd name="connsiteX40" fmla="*/ 3719512 w 3843337"/>
              <a:gd name="connsiteY40" fmla="*/ 1019175 h 4119563"/>
              <a:gd name="connsiteX41" fmla="*/ 3743325 w 3843337"/>
              <a:gd name="connsiteY41" fmla="*/ 966787 h 4119563"/>
              <a:gd name="connsiteX42" fmla="*/ 3748087 w 3843337"/>
              <a:gd name="connsiteY42" fmla="*/ 852487 h 4119563"/>
              <a:gd name="connsiteX43" fmla="*/ 3843337 w 3843337"/>
              <a:gd name="connsiteY43" fmla="*/ 209550 h 4119563"/>
              <a:gd name="connsiteX44" fmla="*/ 3462337 w 3843337"/>
              <a:gd name="connsiteY44" fmla="*/ 157162 h 4119563"/>
              <a:gd name="connsiteX45" fmla="*/ 3395662 w 3843337"/>
              <a:gd name="connsiteY45" fmla="*/ 133350 h 4119563"/>
              <a:gd name="connsiteX46" fmla="*/ 3371850 w 3843337"/>
              <a:gd name="connsiteY46" fmla="*/ 80962 h 4119563"/>
              <a:gd name="connsiteX47" fmla="*/ 2795587 w 3843337"/>
              <a:gd name="connsiteY47" fmla="*/ 0 h 4119563"/>
              <a:gd name="connsiteX0" fmla="*/ 2795587 w 3843337"/>
              <a:gd name="connsiteY0" fmla="*/ 0 h 4119563"/>
              <a:gd name="connsiteX1" fmla="*/ 2671762 w 3843337"/>
              <a:gd name="connsiteY1" fmla="*/ 862012 h 4119563"/>
              <a:gd name="connsiteX2" fmla="*/ 2224087 w 3843337"/>
              <a:gd name="connsiteY2" fmla="*/ 781050 h 4119563"/>
              <a:gd name="connsiteX3" fmla="*/ 1366837 w 3843337"/>
              <a:gd name="connsiteY3" fmla="*/ 1052512 h 4119563"/>
              <a:gd name="connsiteX4" fmla="*/ 1247775 w 3843337"/>
              <a:gd name="connsiteY4" fmla="*/ 819150 h 4119563"/>
              <a:gd name="connsiteX5" fmla="*/ 1152525 w 3843337"/>
              <a:gd name="connsiteY5" fmla="*/ 500062 h 4119563"/>
              <a:gd name="connsiteX6" fmla="*/ 990600 w 3843337"/>
              <a:gd name="connsiteY6" fmla="*/ 538162 h 4119563"/>
              <a:gd name="connsiteX7" fmla="*/ 90487 w 3843337"/>
              <a:gd name="connsiteY7" fmla="*/ 809625 h 4119563"/>
              <a:gd name="connsiteX8" fmla="*/ 0 w 3843337"/>
              <a:gd name="connsiteY8" fmla="*/ 947737 h 4119563"/>
              <a:gd name="connsiteX9" fmla="*/ 276225 w 3843337"/>
              <a:gd name="connsiteY9" fmla="*/ 1138237 h 4119563"/>
              <a:gd name="connsiteX10" fmla="*/ 452437 w 3843337"/>
              <a:gd name="connsiteY10" fmla="*/ 1352550 h 4119563"/>
              <a:gd name="connsiteX11" fmla="*/ 57150 w 3843337"/>
              <a:gd name="connsiteY11" fmla="*/ 1676400 h 4119563"/>
              <a:gd name="connsiteX12" fmla="*/ 728662 w 3843337"/>
              <a:gd name="connsiteY12" fmla="*/ 2452687 h 4119563"/>
              <a:gd name="connsiteX13" fmla="*/ 700087 w 3843337"/>
              <a:gd name="connsiteY13" fmla="*/ 2543175 h 4119563"/>
              <a:gd name="connsiteX14" fmla="*/ 438150 w 3843337"/>
              <a:gd name="connsiteY14" fmla="*/ 2876550 h 4119563"/>
              <a:gd name="connsiteX15" fmla="*/ 828675 w 3843337"/>
              <a:gd name="connsiteY15" fmla="*/ 3162300 h 4119563"/>
              <a:gd name="connsiteX16" fmla="*/ 914400 w 3843337"/>
              <a:gd name="connsiteY16" fmla="*/ 3209925 h 4119563"/>
              <a:gd name="connsiteX17" fmla="*/ 795337 w 3843337"/>
              <a:gd name="connsiteY17" fmla="*/ 3505200 h 4119563"/>
              <a:gd name="connsiteX18" fmla="*/ 1357312 w 3843337"/>
              <a:gd name="connsiteY18" fmla="*/ 3767137 h 4119563"/>
              <a:gd name="connsiteX19" fmla="*/ 1395412 w 3843337"/>
              <a:gd name="connsiteY19" fmla="*/ 3633787 h 4119563"/>
              <a:gd name="connsiteX20" fmla="*/ 1438275 w 3843337"/>
              <a:gd name="connsiteY20" fmla="*/ 3643312 h 4119563"/>
              <a:gd name="connsiteX21" fmla="*/ 2062162 w 3843337"/>
              <a:gd name="connsiteY21" fmla="*/ 3800475 h 4119563"/>
              <a:gd name="connsiteX22" fmla="*/ 2095500 w 3843337"/>
              <a:gd name="connsiteY22" fmla="*/ 3795712 h 4119563"/>
              <a:gd name="connsiteX23" fmla="*/ 2095500 w 3843337"/>
              <a:gd name="connsiteY23" fmla="*/ 3795712 h 4119563"/>
              <a:gd name="connsiteX24" fmla="*/ 2181225 w 3843337"/>
              <a:gd name="connsiteY24" fmla="*/ 3786187 h 4119563"/>
              <a:gd name="connsiteX25" fmla="*/ 2147887 w 3843337"/>
              <a:gd name="connsiteY25" fmla="*/ 3952875 h 4119563"/>
              <a:gd name="connsiteX26" fmla="*/ 2252662 w 3843337"/>
              <a:gd name="connsiteY26" fmla="*/ 3990975 h 4119563"/>
              <a:gd name="connsiteX27" fmla="*/ 2243138 w 3843337"/>
              <a:gd name="connsiteY27" fmla="*/ 4076699 h 4119563"/>
              <a:gd name="connsiteX28" fmla="*/ 2386013 w 3843337"/>
              <a:gd name="connsiteY28" fmla="*/ 4119563 h 4119563"/>
              <a:gd name="connsiteX29" fmla="*/ 2433637 w 3843337"/>
              <a:gd name="connsiteY29" fmla="*/ 3990974 h 4119563"/>
              <a:gd name="connsiteX30" fmla="*/ 2643187 w 3843337"/>
              <a:gd name="connsiteY30" fmla="*/ 4048125 h 4119563"/>
              <a:gd name="connsiteX31" fmla="*/ 2700337 w 3843337"/>
              <a:gd name="connsiteY31" fmla="*/ 3943350 h 4119563"/>
              <a:gd name="connsiteX32" fmla="*/ 2762250 w 3843337"/>
              <a:gd name="connsiteY32" fmla="*/ 3633787 h 4119563"/>
              <a:gd name="connsiteX33" fmla="*/ 3348037 w 3843337"/>
              <a:gd name="connsiteY33" fmla="*/ 3709987 h 4119563"/>
              <a:gd name="connsiteX34" fmla="*/ 3400425 w 3843337"/>
              <a:gd name="connsiteY34" fmla="*/ 3348037 h 4119563"/>
              <a:gd name="connsiteX35" fmla="*/ 3448050 w 3843337"/>
              <a:gd name="connsiteY35" fmla="*/ 2790825 h 4119563"/>
              <a:gd name="connsiteX36" fmla="*/ 3448050 w 3843337"/>
              <a:gd name="connsiteY36" fmla="*/ 2557462 h 4119563"/>
              <a:gd name="connsiteX37" fmla="*/ 3571875 w 3843337"/>
              <a:gd name="connsiteY37" fmla="*/ 1690687 h 4119563"/>
              <a:gd name="connsiteX38" fmla="*/ 3686175 w 3843337"/>
              <a:gd name="connsiteY38" fmla="*/ 1143000 h 4119563"/>
              <a:gd name="connsiteX39" fmla="*/ 3714750 w 3843337"/>
              <a:gd name="connsiteY39" fmla="*/ 1062037 h 4119563"/>
              <a:gd name="connsiteX40" fmla="*/ 3719512 w 3843337"/>
              <a:gd name="connsiteY40" fmla="*/ 1019175 h 4119563"/>
              <a:gd name="connsiteX41" fmla="*/ 3743325 w 3843337"/>
              <a:gd name="connsiteY41" fmla="*/ 966787 h 4119563"/>
              <a:gd name="connsiteX42" fmla="*/ 3748087 w 3843337"/>
              <a:gd name="connsiteY42" fmla="*/ 852487 h 4119563"/>
              <a:gd name="connsiteX43" fmla="*/ 3843337 w 3843337"/>
              <a:gd name="connsiteY43" fmla="*/ 209550 h 4119563"/>
              <a:gd name="connsiteX44" fmla="*/ 3462337 w 3843337"/>
              <a:gd name="connsiteY44" fmla="*/ 157162 h 4119563"/>
              <a:gd name="connsiteX45" fmla="*/ 3395662 w 3843337"/>
              <a:gd name="connsiteY45" fmla="*/ 133350 h 4119563"/>
              <a:gd name="connsiteX46" fmla="*/ 3371850 w 3843337"/>
              <a:gd name="connsiteY46" fmla="*/ 80962 h 4119563"/>
              <a:gd name="connsiteX47" fmla="*/ 2795587 w 3843337"/>
              <a:gd name="connsiteY47" fmla="*/ 0 h 4119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843337" h="4119563">
                <a:moveTo>
                  <a:pt x="2795587" y="0"/>
                </a:moveTo>
                <a:lnTo>
                  <a:pt x="2671762" y="862012"/>
                </a:lnTo>
                <a:lnTo>
                  <a:pt x="2224087" y="781050"/>
                </a:lnTo>
                <a:lnTo>
                  <a:pt x="1366837" y="1052512"/>
                </a:lnTo>
                <a:lnTo>
                  <a:pt x="1247775" y="819150"/>
                </a:lnTo>
                <a:lnTo>
                  <a:pt x="1152525" y="500062"/>
                </a:lnTo>
                <a:lnTo>
                  <a:pt x="990600" y="538162"/>
                </a:lnTo>
                <a:lnTo>
                  <a:pt x="90487" y="809625"/>
                </a:lnTo>
                <a:lnTo>
                  <a:pt x="0" y="947737"/>
                </a:lnTo>
                <a:lnTo>
                  <a:pt x="276225" y="1138237"/>
                </a:lnTo>
                <a:lnTo>
                  <a:pt x="452437" y="1352550"/>
                </a:lnTo>
                <a:lnTo>
                  <a:pt x="57150" y="1676400"/>
                </a:lnTo>
                <a:lnTo>
                  <a:pt x="728662" y="2452687"/>
                </a:lnTo>
                <a:lnTo>
                  <a:pt x="700087" y="2543175"/>
                </a:lnTo>
                <a:lnTo>
                  <a:pt x="438150" y="2876550"/>
                </a:lnTo>
                <a:lnTo>
                  <a:pt x="828675" y="3162300"/>
                </a:lnTo>
                <a:lnTo>
                  <a:pt x="914400" y="3209925"/>
                </a:lnTo>
                <a:lnTo>
                  <a:pt x="795337" y="3505200"/>
                </a:lnTo>
                <a:lnTo>
                  <a:pt x="1357312" y="3767137"/>
                </a:lnTo>
                <a:lnTo>
                  <a:pt x="1395412" y="3633787"/>
                </a:lnTo>
                <a:lnTo>
                  <a:pt x="1438275" y="3643312"/>
                </a:lnTo>
                <a:lnTo>
                  <a:pt x="2062162" y="3800475"/>
                </a:lnTo>
                <a:lnTo>
                  <a:pt x="2095500" y="3795712"/>
                </a:lnTo>
                <a:lnTo>
                  <a:pt x="2095500" y="3795712"/>
                </a:lnTo>
                <a:lnTo>
                  <a:pt x="2181225" y="3786187"/>
                </a:lnTo>
                <a:lnTo>
                  <a:pt x="2147887" y="3952875"/>
                </a:lnTo>
                <a:cubicBezTo>
                  <a:pt x="2187575" y="3962400"/>
                  <a:pt x="2212974" y="3981450"/>
                  <a:pt x="2252662" y="3990975"/>
                </a:cubicBezTo>
                <a:lnTo>
                  <a:pt x="2243138" y="4076699"/>
                </a:lnTo>
                <a:lnTo>
                  <a:pt x="2386013" y="4119563"/>
                </a:lnTo>
                <a:lnTo>
                  <a:pt x="2433637" y="3990974"/>
                </a:lnTo>
                <a:lnTo>
                  <a:pt x="2643187" y="4048125"/>
                </a:lnTo>
                <a:cubicBezTo>
                  <a:pt x="2662237" y="4013200"/>
                  <a:pt x="2680493" y="4012406"/>
                  <a:pt x="2700337" y="3943350"/>
                </a:cubicBezTo>
                <a:cubicBezTo>
                  <a:pt x="2720181" y="3874294"/>
                  <a:pt x="2741612" y="3736975"/>
                  <a:pt x="2762250" y="3633787"/>
                </a:cubicBezTo>
                <a:lnTo>
                  <a:pt x="3348037" y="3709987"/>
                </a:lnTo>
                <a:lnTo>
                  <a:pt x="3400425" y="3348037"/>
                </a:lnTo>
                <a:lnTo>
                  <a:pt x="3448050" y="2790825"/>
                </a:lnTo>
                <a:lnTo>
                  <a:pt x="3448050" y="2557462"/>
                </a:lnTo>
                <a:lnTo>
                  <a:pt x="3571875" y="1690687"/>
                </a:lnTo>
                <a:lnTo>
                  <a:pt x="3686175" y="1143000"/>
                </a:lnTo>
                <a:cubicBezTo>
                  <a:pt x="3702782" y="1105633"/>
                  <a:pt x="3707929" y="1100688"/>
                  <a:pt x="3714750" y="1062037"/>
                </a:cubicBezTo>
                <a:cubicBezTo>
                  <a:pt x="3717248" y="1047880"/>
                  <a:pt x="3715381" y="1032944"/>
                  <a:pt x="3719512" y="1019175"/>
                </a:cubicBezTo>
                <a:cubicBezTo>
                  <a:pt x="3725024" y="1000802"/>
                  <a:pt x="3735387" y="984250"/>
                  <a:pt x="3743325" y="966787"/>
                </a:cubicBezTo>
                <a:cubicBezTo>
                  <a:pt x="3749426" y="887464"/>
                  <a:pt x="3748087" y="925573"/>
                  <a:pt x="3748087" y="852487"/>
                </a:cubicBezTo>
                <a:lnTo>
                  <a:pt x="3843337" y="209550"/>
                </a:lnTo>
                <a:lnTo>
                  <a:pt x="3462337" y="157162"/>
                </a:lnTo>
                <a:lnTo>
                  <a:pt x="3395662" y="133350"/>
                </a:lnTo>
                <a:lnTo>
                  <a:pt x="3371850" y="80962"/>
                </a:lnTo>
                <a:lnTo>
                  <a:pt x="2795587" y="0"/>
                </a:lnTo>
                <a:close/>
              </a:path>
            </a:pathLst>
          </a:custGeom>
          <a:solidFill>
            <a:srgbClr val="C1D82F">
              <a:alpha val="20000"/>
            </a:srgbClr>
          </a:solidFill>
          <a:ln>
            <a:solidFill>
              <a:schemeClr val="accent2">
                <a:lumMod val="75000"/>
              </a:schemeClr>
            </a:solidFill>
          </a:ln>
          <a:effectLst>
            <a:outerShdw blurRad="50800" dist="38100" dir="8100000" algn="tr"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rgbClr val="FFFFFF"/>
              </a:solidFill>
            </a:endParaRPr>
          </a:p>
        </p:txBody>
      </p:sp>
      <p:sp>
        <p:nvSpPr>
          <p:cNvPr id="29" name="Freeform 28"/>
          <p:cNvSpPr/>
          <p:nvPr/>
        </p:nvSpPr>
        <p:spPr>
          <a:xfrm>
            <a:off x="2052810" y="2936934"/>
            <a:ext cx="326161" cy="428659"/>
          </a:xfrm>
          <a:custGeom>
            <a:avLst/>
            <a:gdLst>
              <a:gd name="connsiteX0" fmla="*/ 0 w 82339"/>
              <a:gd name="connsiteY0" fmla="*/ 0 h 82339"/>
              <a:gd name="connsiteX1" fmla="*/ 0 w 82339"/>
              <a:gd name="connsiteY1" fmla="*/ 82339 h 82339"/>
              <a:gd name="connsiteX2" fmla="*/ 78006 w 82339"/>
              <a:gd name="connsiteY2" fmla="*/ 73672 h 82339"/>
              <a:gd name="connsiteX3" fmla="*/ 82339 w 82339"/>
              <a:gd name="connsiteY3" fmla="*/ 4333 h 82339"/>
              <a:gd name="connsiteX4" fmla="*/ 0 w 82339"/>
              <a:gd name="connsiteY4" fmla="*/ 0 h 82339"/>
              <a:gd name="connsiteX0" fmla="*/ 0 w 82339"/>
              <a:gd name="connsiteY0" fmla="*/ 148067 h 230406"/>
              <a:gd name="connsiteX1" fmla="*/ 0 w 82339"/>
              <a:gd name="connsiteY1" fmla="*/ 230406 h 230406"/>
              <a:gd name="connsiteX2" fmla="*/ 78006 w 82339"/>
              <a:gd name="connsiteY2" fmla="*/ 221739 h 230406"/>
              <a:gd name="connsiteX3" fmla="*/ 82339 w 82339"/>
              <a:gd name="connsiteY3" fmla="*/ 0 h 230406"/>
              <a:gd name="connsiteX4" fmla="*/ 0 w 82339"/>
              <a:gd name="connsiteY4" fmla="*/ 148067 h 230406"/>
              <a:gd name="connsiteX0" fmla="*/ 0 w 128428"/>
              <a:gd name="connsiteY0" fmla="*/ 251442 h 333781"/>
              <a:gd name="connsiteX1" fmla="*/ 0 w 128428"/>
              <a:gd name="connsiteY1" fmla="*/ 333781 h 333781"/>
              <a:gd name="connsiteX2" fmla="*/ 78006 w 128428"/>
              <a:gd name="connsiteY2" fmla="*/ 325114 h 333781"/>
              <a:gd name="connsiteX3" fmla="*/ 128417 w 128428"/>
              <a:gd name="connsiteY3" fmla="*/ 6663 h 333781"/>
              <a:gd name="connsiteX4" fmla="*/ 82339 w 128428"/>
              <a:gd name="connsiteY4" fmla="*/ 103375 h 333781"/>
              <a:gd name="connsiteX5" fmla="*/ 0 w 128428"/>
              <a:gd name="connsiteY5" fmla="*/ 251442 h 333781"/>
              <a:gd name="connsiteX0" fmla="*/ 0 w 214696"/>
              <a:gd name="connsiteY0" fmla="*/ 319990 h 402329"/>
              <a:gd name="connsiteX1" fmla="*/ 0 w 214696"/>
              <a:gd name="connsiteY1" fmla="*/ 402329 h 402329"/>
              <a:gd name="connsiteX2" fmla="*/ 78006 w 214696"/>
              <a:gd name="connsiteY2" fmla="*/ 393662 h 402329"/>
              <a:gd name="connsiteX3" fmla="*/ 214141 w 214696"/>
              <a:gd name="connsiteY3" fmla="*/ 13300 h 402329"/>
              <a:gd name="connsiteX4" fmla="*/ 128417 w 214696"/>
              <a:gd name="connsiteY4" fmla="*/ 75211 h 402329"/>
              <a:gd name="connsiteX5" fmla="*/ 82339 w 214696"/>
              <a:gd name="connsiteY5" fmla="*/ 171923 h 402329"/>
              <a:gd name="connsiteX6" fmla="*/ 0 w 214696"/>
              <a:gd name="connsiteY6" fmla="*/ 319990 h 402329"/>
              <a:gd name="connsiteX0" fmla="*/ 0 w 326411"/>
              <a:gd name="connsiteY0" fmla="*/ 308817 h 391156"/>
              <a:gd name="connsiteX1" fmla="*/ 0 w 326411"/>
              <a:gd name="connsiteY1" fmla="*/ 391156 h 391156"/>
              <a:gd name="connsiteX2" fmla="*/ 78006 w 326411"/>
              <a:gd name="connsiteY2" fmla="*/ 382489 h 391156"/>
              <a:gd name="connsiteX3" fmla="*/ 323679 w 326411"/>
              <a:gd name="connsiteY3" fmla="*/ 64039 h 391156"/>
              <a:gd name="connsiteX4" fmla="*/ 214141 w 326411"/>
              <a:gd name="connsiteY4" fmla="*/ 2127 h 391156"/>
              <a:gd name="connsiteX5" fmla="*/ 128417 w 326411"/>
              <a:gd name="connsiteY5" fmla="*/ 64038 h 391156"/>
              <a:gd name="connsiteX6" fmla="*/ 82339 w 326411"/>
              <a:gd name="connsiteY6" fmla="*/ 160750 h 391156"/>
              <a:gd name="connsiteX7" fmla="*/ 0 w 326411"/>
              <a:gd name="connsiteY7" fmla="*/ 308817 h 391156"/>
              <a:gd name="connsiteX0" fmla="*/ 0 w 326161"/>
              <a:gd name="connsiteY0" fmla="*/ 346320 h 428659"/>
              <a:gd name="connsiteX1" fmla="*/ 0 w 326161"/>
              <a:gd name="connsiteY1" fmla="*/ 428659 h 428659"/>
              <a:gd name="connsiteX2" fmla="*/ 78006 w 326161"/>
              <a:gd name="connsiteY2" fmla="*/ 419992 h 428659"/>
              <a:gd name="connsiteX3" fmla="*/ 323679 w 326161"/>
              <a:gd name="connsiteY3" fmla="*/ 101542 h 428659"/>
              <a:gd name="connsiteX4" fmla="*/ 199853 w 326161"/>
              <a:gd name="connsiteY4" fmla="*/ 1530 h 428659"/>
              <a:gd name="connsiteX5" fmla="*/ 128417 w 326161"/>
              <a:gd name="connsiteY5" fmla="*/ 101541 h 428659"/>
              <a:gd name="connsiteX6" fmla="*/ 82339 w 326161"/>
              <a:gd name="connsiteY6" fmla="*/ 198253 h 428659"/>
              <a:gd name="connsiteX7" fmla="*/ 0 w 326161"/>
              <a:gd name="connsiteY7" fmla="*/ 346320 h 428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161" h="428659">
                <a:moveTo>
                  <a:pt x="0" y="346320"/>
                </a:moveTo>
                <a:lnTo>
                  <a:pt x="0" y="428659"/>
                </a:lnTo>
                <a:lnTo>
                  <a:pt x="78006" y="419992"/>
                </a:lnTo>
                <a:cubicBezTo>
                  <a:pt x="105759" y="382141"/>
                  <a:pt x="300990" y="164936"/>
                  <a:pt x="323679" y="101542"/>
                </a:cubicBezTo>
                <a:cubicBezTo>
                  <a:pt x="346368" y="38148"/>
                  <a:pt x="206203" y="18199"/>
                  <a:pt x="199853" y="1530"/>
                </a:cubicBezTo>
                <a:cubicBezTo>
                  <a:pt x="193503" y="-15139"/>
                  <a:pt x="132921" y="110029"/>
                  <a:pt x="128417" y="101541"/>
                </a:cubicBezTo>
                <a:cubicBezTo>
                  <a:pt x="123913" y="93053"/>
                  <a:pt x="95011" y="193175"/>
                  <a:pt x="82339" y="198253"/>
                </a:cubicBezTo>
                <a:lnTo>
                  <a:pt x="0" y="346320"/>
                </a:lnTo>
                <a:close/>
              </a:path>
            </a:pathLst>
          </a:custGeom>
          <a:solidFill>
            <a:schemeClr val="accent5">
              <a:lumMod val="75000"/>
              <a:alpha val="2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rgbClr val="FFFFFF"/>
              </a:solidFill>
            </a:endParaRPr>
          </a:p>
        </p:txBody>
      </p:sp>
      <p:sp>
        <p:nvSpPr>
          <p:cNvPr id="30" name="Freeform 29"/>
          <p:cNvSpPr/>
          <p:nvPr/>
        </p:nvSpPr>
        <p:spPr>
          <a:xfrm>
            <a:off x="1969106" y="3826264"/>
            <a:ext cx="240694" cy="326637"/>
          </a:xfrm>
          <a:custGeom>
            <a:avLst/>
            <a:gdLst>
              <a:gd name="connsiteX0" fmla="*/ 0 w 82339"/>
              <a:gd name="connsiteY0" fmla="*/ 0 h 82339"/>
              <a:gd name="connsiteX1" fmla="*/ 0 w 82339"/>
              <a:gd name="connsiteY1" fmla="*/ 82339 h 82339"/>
              <a:gd name="connsiteX2" fmla="*/ 78006 w 82339"/>
              <a:gd name="connsiteY2" fmla="*/ 73672 h 82339"/>
              <a:gd name="connsiteX3" fmla="*/ 82339 w 82339"/>
              <a:gd name="connsiteY3" fmla="*/ 4333 h 82339"/>
              <a:gd name="connsiteX4" fmla="*/ 0 w 82339"/>
              <a:gd name="connsiteY4" fmla="*/ 0 h 82339"/>
              <a:gd name="connsiteX0" fmla="*/ 0 w 87101"/>
              <a:gd name="connsiteY0" fmla="*/ 9954 h 92293"/>
              <a:gd name="connsiteX1" fmla="*/ 0 w 87101"/>
              <a:gd name="connsiteY1" fmla="*/ 92293 h 92293"/>
              <a:gd name="connsiteX2" fmla="*/ 78006 w 87101"/>
              <a:gd name="connsiteY2" fmla="*/ 83626 h 92293"/>
              <a:gd name="connsiteX3" fmla="*/ 87101 w 87101"/>
              <a:gd name="connsiteY3" fmla="*/ 0 h 92293"/>
              <a:gd name="connsiteX4" fmla="*/ 0 w 87101"/>
              <a:gd name="connsiteY4" fmla="*/ 9954 h 92293"/>
              <a:gd name="connsiteX0" fmla="*/ 0 w 173256"/>
              <a:gd name="connsiteY0" fmla="*/ 9954 h 92293"/>
              <a:gd name="connsiteX1" fmla="*/ 0 w 173256"/>
              <a:gd name="connsiteY1" fmla="*/ 92293 h 92293"/>
              <a:gd name="connsiteX2" fmla="*/ 173256 w 173256"/>
              <a:gd name="connsiteY2" fmla="*/ 16951 h 92293"/>
              <a:gd name="connsiteX3" fmla="*/ 87101 w 173256"/>
              <a:gd name="connsiteY3" fmla="*/ 0 h 92293"/>
              <a:gd name="connsiteX4" fmla="*/ 0 w 173256"/>
              <a:gd name="connsiteY4" fmla="*/ 9954 h 92293"/>
              <a:gd name="connsiteX0" fmla="*/ 0 w 240694"/>
              <a:gd name="connsiteY0" fmla="*/ 9954 h 293680"/>
              <a:gd name="connsiteX1" fmla="*/ 0 w 240694"/>
              <a:gd name="connsiteY1" fmla="*/ 92293 h 293680"/>
              <a:gd name="connsiteX2" fmla="*/ 240694 w 240694"/>
              <a:gd name="connsiteY2" fmla="*/ 293301 h 293680"/>
              <a:gd name="connsiteX3" fmla="*/ 173256 w 240694"/>
              <a:gd name="connsiteY3" fmla="*/ 16951 h 293680"/>
              <a:gd name="connsiteX4" fmla="*/ 87101 w 240694"/>
              <a:gd name="connsiteY4" fmla="*/ 0 h 293680"/>
              <a:gd name="connsiteX5" fmla="*/ 0 w 240694"/>
              <a:gd name="connsiteY5" fmla="*/ 9954 h 293680"/>
              <a:gd name="connsiteX0" fmla="*/ 0 w 240694"/>
              <a:gd name="connsiteY0" fmla="*/ 9954 h 338467"/>
              <a:gd name="connsiteX1" fmla="*/ 0 w 240694"/>
              <a:gd name="connsiteY1" fmla="*/ 92293 h 338467"/>
              <a:gd name="connsiteX2" fmla="*/ 88294 w 240694"/>
              <a:gd name="connsiteY2" fmla="*/ 326637 h 338467"/>
              <a:gd name="connsiteX3" fmla="*/ 240694 w 240694"/>
              <a:gd name="connsiteY3" fmla="*/ 293301 h 338467"/>
              <a:gd name="connsiteX4" fmla="*/ 173256 w 240694"/>
              <a:gd name="connsiteY4" fmla="*/ 16951 h 338467"/>
              <a:gd name="connsiteX5" fmla="*/ 87101 w 240694"/>
              <a:gd name="connsiteY5" fmla="*/ 0 h 338467"/>
              <a:gd name="connsiteX6" fmla="*/ 0 w 240694"/>
              <a:gd name="connsiteY6" fmla="*/ 9954 h 338467"/>
              <a:gd name="connsiteX0" fmla="*/ 0 w 240694"/>
              <a:gd name="connsiteY0" fmla="*/ 9954 h 338467"/>
              <a:gd name="connsiteX1" fmla="*/ 0 w 240694"/>
              <a:gd name="connsiteY1" fmla="*/ 92293 h 338467"/>
              <a:gd name="connsiteX2" fmla="*/ 88294 w 240694"/>
              <a:gd name="connsiteY2" fmla="*/ 326637 h 338467"/>
              <a:gd name="connsiteX3" fmla="*/ 240694 w 240694"/>
              <a:gd name="connsiteY3" fmla="*/ 293301 h 338467"/>
              <a:gd name="connsiteX4" fmla="*/ 173256 w 240694"/>
              <a:gd name="connsiteY4" fmla="*/ 16951 h 338467"/>
              <a:gd name="connsiteX5" fmla="*/ 87101 w 240694"/>
              <a:gd name="connsiteY5" fmla="*/ 0 h 338467"/>
              <a:gd name="connsiteX6" fmla="*/ 0 w 240694"/>
              <a:gd name="connsiteY6" fmla="*/ 9954 h 338467"/>
              <a:gd name="connsiteX0" fmla="*/ 0 w 240694"/>
              <a:gd name="connsiteY0" fmla="*/ 9954 h 326637"/>
              <a:gd name="connsiteX1" fmla="*/ 0 w 240694"/>
              <a:gd name="connsiteY1" fmla="*/ 92293 h 326637"/>
              <a:gd name="connsiteX2" fmla="*/ 88294 w 240694"/>
              <a:gd name="connsiteY2" fmla="*/ 326637 h 326637"/>
              <a:gd name="connsiteX3" fmla="*/ 240694 w 240694"/>
              <a:gd name="connsiteY3" fmla="*/ 293301 h 326637"/>
              <a:gd name="connsiteX4" fmla="*/ 173256 w 240694"/>
              <a:gd name="connsiteY4" fmla="*/ 16951 h 326637"/>
              <a:gd name="connsiteX5" fmla="*/ 87101 w 240694"/>
              <a:gd name="connsiteY5" fmla="*/ 0 h 326637"/>
              <a:gd name="connsiteX6" fmla="*/ 0 w 240694"/>
              <a:gd name="connsiteY6" fmla="*/ 9954 h 326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0694" h="326637">
                <a:moveTo>
                  <a:pt x="0" y="9954"/>
                </a:moveTo>
                <a:lnTo>
                  <a:pt x="0" y="92293"/>
                </a:lnTo>
                <a:lnTo>
                  <a:pt x="88294" y="326637"/>
                </a:lnTo>
                <a:lnTo>
                  <a:pt x="240694" y="293301"/>
                </a:lnTo>
                <a:lnTo>
                  <a:pt x="173256" y="16951"/>
                </a:lnTo>
                <a:lnTo>
                  <a:pt x="87101" y="0"/>
                </a:lnTo>
                <a:lnTo>
                  <a:pt x="0" y="9954"/>
                </a:lnTo>
                <a:close/>
              </a:path>
            </a:pathLst>
          </a:custGeom>
          <a:solidFill>
            <a:schemeClr val="accent5">
              <a:lumMod val="75000"/>
              <a:alpha val="2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rgbClr val="FFFFFF"/>
              </a:solidFill>
            </a:endParaRPr>
          </a:p>
        </p:txBody>
      </p:sp>
      <p:sp>
        <p:nvSpPr>
          <p:cNvPr id="31" name="Freeform 30"/>
          <p:cNvSpPr/>
          <p:nvPr/>
        </p:nvSpPr>
        <p:spPr>
          <a:xfrm>
            <a:off x="2330112" y="3554759"/>
            <a:ext cx="172827" cy="315702"/>
          </a:xfrm>
          <a:custGeom>
            <a:avLst/>
            <a:gdLst>
              <a:gd name="connsiteX0" fmla="*/ 0 w 82339"/>
              <a:gd name="connsiteY0" fmla="*/ 0 h 82339"/>
              <a:gd name="connsiteX1" fmla="*/ 0 w 82339"/>
              <a:gd name="connsiteY1" fmla="*/ 82339 h 82339"/>
              <a:gd name="connsiteX2" fmla="*/ 78006 w 82339"/>
              <a:gd name="connsiteY2" fmla="*/ 73672 h 82339"/>
              <a:gd name="connsiteX3" fmla="*/ 82339 w 82339"/>
              <a:gd name="connsiteY3" fmla="*/ 4333 h 82339"/>
              <a:gd name="connsiteX4" fmla="*/ 0 w 82339"/>
              <a:gd name="connsiteY4" fmla="*/ 0 h 82339"/>
              <a:gd name="connsiteX0" fmla="*/ 0 w 134727"/>
              <a:gd name="connsiteY0" fmla="*/ 0 h 82339"/>
              <a:gd name="connsiteX1" fmla="*/ 0 w 134727"/>
              <a:gd name="connsiteY1" fmla="*/ 82339 h 82339"/>
              <a:gd name="connsiteX2" fmla="*/ 78006 w 134727"/>
              <a:gd name="connsiteY2" fmla="*/ 73672 h 82339"/>
              <a:gd name="connsiteX3" fmla="*/ 134727 w 134727"/>
              <a:gd name="connsiteY3" fmla="*/ 47196 h 82339"/>
              <a:gd name="connsiteX4" fmla="*/ 0 w 134727"/>
              <a:gd name="connsiteY4" fmla="*/ 0 h 82339"/>
              <a:gd name="connsiteX0" fmla="*/ 0 w 134727"/>
              <a:gd name="connsiteY0" fmla="*/ 0 h 311797"/>
              <a:gd name="connsiteX1" fmla="*/ 0 w 134727"/>
              <a:gd name="connsiteY1" fmla="*/ 82339 h 311797"/>
              <a:gd name="connsiteX2" fmla="*/ 97056 w 134727"/>
              <a:gd name="connsiteY2" fmla="*/ 311797 h 311797"/>
              <a:gd name="connsiteX3" fmla="*/ 134727 w 134727"/>
              <a:gd name="connsiteY3" fmla="*/ 47196 h 311797"/>
              <a:gd name="connsiteX4" fmla="*/ 0 w 134727"/>
              <a:gd name="connsiteY4" fmla="*/ 0 h 311797"/>
              <a:gd name="connsiteX0" fmla="*/ 38100 w 172827"/>
              <a:gd name="connsiteY0" fmla="*/ 0 h 315702"/>
              <a:gd name="connsiteX1" fmla="*/ 0 w 172827"/>
              <a:gd name="connsiteY1" fmla="*/ 315702 h 315702"/>
              <a:gd name="connsiteX2" fmla="*/ 135156 w 172827"/>
              <a:gd name="connsiteY2" fmla="*/ 311797 h 315702"/>
              <a:gd name="connsiteX3" fmla="*/ 172827 w 172827"/>
              <a:gd name="connsiteY3" fmla="*/ 47196 h 315702"/>
              <a:gd name="connsiteX4" fmla="*/ 38100 w 172827"/>
              <a:gd name="connsiteY4" fmla="*/ 0 h 3157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27" h="315702">
                <a:moveTo>
                  <a:pt x="38100" y="0"/>
                </a:moveTo>
                <a:lnTo>
                  <a:pt x="0" y="315702"/>
                </a:lnTo>
                <a:lnTo>
                  <a:pt x="135156" y="311797"/>
                </a:lnTo>
                <a:lnTo>
                  <a:pt x="172827" y="47196"/>
                </a:lnTo>
                <a:lnTo>
                  <a:pt x="38100" y="0"/>
                </a:lnTo>
                <a:close/>
              </a:path>
            </a:pathLst>
          </a:custGeom>
          <a:solidFill>
            <a:schemeClr val="accent5">
              <a:lumMod val="75000"/>
              <a:alpha val="2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rgbClr val="FFFFFF"/>
              </a:solidFill>
            </a:endParaRPr>
          </a:p>
        </p:txBody>
      </p:sp>
      <p:sp>
        <p:nvSpPr>
          <p:cNvPr id="10" name="Freeform 9"/>
          <p:cNvSpPr/>
          <p:nvPr/>
        </p:nvSpPr>
        <p:spPr>
          <a:xfrm>
            <a:off x="1876471" y="3097748"/>
            <a:ext cx="82339" cy="82339"/>
          </a:xfrm>
          <a:custGeom>
            <a:avLst/>
            <a:gdLst>
              <a:gd name="connsiteX0" fmla="*/ 0 w 82339"/>
              <a:gd name="connsiteY0" fmla="*/ 0 h 82339"/>
              <a:gd name="connsiteX1" fmla="*/ 0 w 82339"/>
              <a:gd name="connsiteY1" fmla="*/ 82339 h 82339"/>
              <a:gd name="connsiteX2" fmla="*/ 78006 w 82339"/>
              <a:gd name="connsiteY2" fmla="*/ 73672 h 82339"/>
              <a:gd name="connsiteX3" fmla="*/ 82339 w 82339"/>
              <a:gd name="connsiteY3" fmla="*/ 4333 h 82339"/>
              <a:gd name="connsiteX4" fmla="*/ 0 w 82339"/>
              <a:gd name="connsiteY4" fmla="*/ 0 h 823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339" h="82339">
                <a:moveTo>
                  <a:pt x="0" y="0"/>
                </a:moveTo>
                <a:lnTo>
                  <a:pt x="0" y="82339"/>
                </a:lnTo>
                <a:lnTo>
                  <a:pt x="78006" y="73672"/>
                </a:lnTo>
                <a:lnTo>
                  <a:pt x="82339" y="4333"/>
                </a:lnTo>
                <a:lnTo>
                  <a:pt x="0" y="0"/>
                </a:lnTo>
                <a:close/>
              </a:path>
            </a:pathLst>
          </a:custGeom>
          <a:solidFill>
            <a:schemeClr val="accent5">
              <a:lumMod val="75000"/>
              <a:alpha val="2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rgbClr val="FFFFFF"/>
              </a:solidFill>
            </a:endParaRPr>
          </a:p>
        </p:txBody>
      </p:sp>
      <p:sp>
        <p:nvSpPr>
          <p:cNvPr id="32" name="Title 4"/>
          <p:cNvSpPr txBox="1">
            <a:spLocks/>
          </p:cNvSpPr>
          <p:nvPr/>
        </p:nvSpPr>
        <p:spPr>
          <a:xfrm>
            <a:off x="2564052" y="3501008"/>
            <a:ext cx="631356" cy="394718"/>
          </a:xfrm>
          <a:prstGeom prst="rect">
            <a:avLst/>
          </a:prstGeom>
          <a:solidFill>
            <a:schemeClr val="bg1">
              <a:alpha val="60000"/>
            </a:schemeClr>
          </a:solidFill>
        </p:spPr>
        <p:txBody>
          <a:bodyPr vert="horz" lIns="0" tIns="45720" rIns="0" bIns="45720" rtlCol="0" anchor="b" anchorCtr="0">
            <a:noAutofit/>
          </a:bodyPr>
          <a:lstStyle>
            <a:lvl1pPr algn="l" defTabSz="914400" rtl="0" eaLnBrk="1" latinLnBrk="0" hangingPunct="1">
              <a:lnSpc>
                <a:spcPct val="100000"/>
              </a:lnSpc>
              <a:spcBef>
                <a:spcPct val="0"/>
              </a:spcBef>
              <a:buNone/>
              <a:defRPr lang="en-AU" sz="15000" b="1" kern="1200" spc="-1000" baseline="0">
                <a:solidFill>
                  <a:schemeClr val="accent4"/>
                </a:solidFill>
                <a:latin typeface="+mj-lt"/>
                <a:ea typeface="+mj-ea"/>
                <a:cs typeface="+mj-cs"/>
              </a:defRPr>
            </a:lvl1pPr>
          </a:lstStyle>
          <a:p>
            <a:pPr>
              <a:lnSpc>
                <a:spcPts val="1200"/>
              </a:lnSpc>
            </a:pPr>
            <a:r>
              <a:rPr sz="1400" spc="-150" dirty="0">
                <a:solidFill>
                  <a:srgbClr val="F58025">
                    <a:lumMod val="75000"/>
                  </a:srgbClr>
                </a:solidFill>
              </a:rPr>
              <a:t>Redfern</a:t>
            </a:r>
            <a:br>
              <a:rPr sz="1400" spc="-150" dirty="0">
                <a:solidFill>
                  <a:srgbClr val="F58025">
                    <a:lumMod val="75000"/>
                  </a:srgbClr>
                </a:solidFill>
              </a:rPr>
            </a:br>
            <a:r>
              <a:rPr sz="1400" spc="-150" dirty="0">
                <a:solidFill>
                  <a:srgbClr val="F58025">
                    <a:lumMod val="75000"/>
                  </a:srgbClr>
                </a:solidFill>
              </a:rPr>
              <a:t>Waterloo</a:t>
            </a:r>
          </a:p>
        </p:txBody>
      </p:sp>
      <p:sp>
        <p:nvSpPr>
          <p:cNvPr id="33" name="Title 4"/>
          <p:cNvSpPr txBox="1">
            <a:spLocks/>
          </p:cNvSpPr>
          <p:nvPr/>
        </p:nvSpPr>
        <p:spPr>
          <a:xfrm>
            <a:off x="1380512" y="3365593"/>
            <a:ext cx="455185" cy="221450"/>
          </a:xfrm>
          <a:prstGeom prst="rect">
            <a:avLst/>
          </a:prstGeom>
          <a:solidFill>
            <a:schemeClr val="bg1">
              <a:alpha val="60000"/>
            </a:schemeClr>
          </a:solidFill>
        </p:spPr>
        <p:txBody>
          <a:bodyPr vert="horz" lIns="0" tIns="45720" rIns="0" bIns="45720" rtlCol="0" anchor="b" anchorCtr="0">
            <a:noAutofit/>
          </a:bodyPr>
          <a:lstStyle>
            <a:lvl1pPr algn="l" defTabSz="914400" rtl="0" eaLnBrk="1" latinLnBrk="0" hangingPunct="1">
              <a:lnSpc>
                <a:spcPct val="100000"/>
              </a:lnSpc>
              <a:spcBef>
                <a:spcPct val="0"/>
              </a:spcBef>
              <a:buNone/>
              <a:defRPr lang="en-AU" sz="15000" b="1" kern="1200" spc="-1000" baseline="0">
                <a:solidFill>
                  <a:schemeClr val="accent4"/>
                </a:solidFill>
                <a:latin typeface="+mj-lt"/>
                <a:ea typeface="+mj-ea"/>
                <a:cs typeface="+mj-cs"/>
              </a:defRPr>
            </a:lvl1pPr>
          </a:lstStyle>
          <a:p>
            <a:pPr>
              <a:lnSpc>
                <a:spcPts val="1600"/>
              </a:lnSpc>
            </a:pPr>
            <a:r>
              <a:rPr sz="1400" spc="-150" dirty="0">
                <a:solidFill>
                  <a:srgbClr val="F58025">
                    <a:lumMod val="75000"/>
                  </a:srgbClr>
                </a:solidFill>
              </a:rPr>
              <a:t>C to E</a:t>
            </a:r>
          </a:p>
        </p:txBody>
      </p:sp>
      <p:sp>
        <p:nvSpPr>
          <p:cNvPr id="28" name="Freeform 27"/>
          <p:cNvSpPr/>
          <p:nvPr/>
        </p:nvSpPr>
        <p:spPr>
          <a:xfrm>
            <a:off x="1162052" y="3397487"/>
            <a:ext cx="890756" cy="654919"/>
          </a:xfrm>
          <a:custGeom>
            <a:avLst/>
            <a:gdLst>
              <a:gd name="connsiteX0" fmla="*/ 0 w 82339"/>
              <a:gd name="connsiteY0" fmla="*/ 0 h 82339"/>
              <a:gd name="connsiteX1" fmla="*/ 0 w 82339"/>
              <a:gd name="connsiteY1" fmla="*/ 82339 h 82339"/>
              <a:gd name="connsiteX2" fmla="*/ 78006 w 82339"/>
              <a:gd name="connsiteY2" fmla="*/ 73672 h 82339"/>
              <a:gd name="connsiteX3" fmla="*/ 82339 w 82339"/>
              <a:gd name="connsiteY3" fmla="*/ 4333 h 82339"/>
              <a:gd name="connsiteX4" fmla="*/ 0 w 82339"/>
              <a:gd name="connsiteY4" fmla="*/ 0 h 82339"/>
              <a:gd name="connsiteX0" fmla="*/ 0 w 472864"/>
              <a:gd name="connsiteY0" fmla="*/ 190930 h 273269"/>
              <a:gd name="connsiteX1" fmla="*/ 0 w 472864"/>
              <a:gd name="connsiteY1" fmla="*/ 273269 h 273269"/>
              <a:gd name="connsiteX2" fmla="*/ 78006 w 472864"/>
              <a:gd name="connsiteY2" fmla="*/ 264602 h 273269"/>
              <a:gd name="connsiteX3" fmla="*/ 472864 w 472864"/>
              <a:gd name="connsiteY3" fmla="*/ 0 h 273269"/>
              <a:gd name="connsiteX4" fmla="*/ 0 w 472864"/>
              <a:gd name="connsiteY4" fmla="*/ 190930 h 273269"/>
              <a:gd name="connsiteX0" fmla="*/ 50581 w 523445"/>
              <a:gd name="connsiteY0" fmla="*/ 190930 h 464627"/>
              <a:gd name="connsiteX1" fmla="*/ 50581 w 523445"/>
              <a:gd name="connsiteY1" fmla="*/ 273269 h 464627"/>
              <a:gd name="connsiteX2" fmla="*/ 0 w 523445"/>
              <a:gd name="connsiteY2" fmla="*/ 464627 h 464627"/>
              <a:gd name="connsiteX3" fmla="*/ 523445 w 523445"/>
              <a:gd name="connsiteY3" fmla="*/ 0 h 464627"/>
              <a:gd name="connsiteX4" fmla="*/ 50581 w 523445"/>
              <a:gd name="connsiteY4" fmla="*/ 190930 h 464627"/>
              <a:gd name="connsiteX0" fmla="*/ 50581 w 523445"/>
              <a:gd name="connsiteY0" fmla="*/ 190930 h 464627"/>
              <a:gd name="connsiteX1" fmla="*/ 50581 w 523445"/>
              <a:gd name="connsiteY1" fmla="*/ 273269 h 464627"/>
              <a:gd name="connsiteX2" fmla="*/ 31727 w 523445"/>
              <a:gd name="connsiteY2" fmla="*/ 317471 h 464627"/>
              <a:gd name="connsiteX3" fmla="*/ 0 w 523445"/>
              <a:gd name="connsiteY3" fmla="*/ 464627 h 464627"/>
              <a:gd name="connsiteX4" fmla="*/ 523445 w 523445"/>
              <a:gd name="connsiteY4" fmla="*/ 0 h 464627"/>
              <a:gd name="connsiteX5" fmla="*/ 50581 w 523445"/>
              <a:gd name="connsiteY5" fmla="*/ 190930 h 464627"/>
              <a:gd name="connsiteX0" fmla="*/ 133154 w 606018"/>
              <a:gd name="connsiteY0" fmla="*/ 190930 h 464627"/>
              <a:gd name="connsiteX1" fmla="*/ 133154 w 606018"/>
              <a:gd name="connsiteY1" fmla="*/ 273269 h 464627"/>
              <a:gd name="connsiteX2" fmla="*/ 0 w 606018"/>
              <a:gd name="connsiteY2" fmla="*/ 326996 h 464627"/>
              <a:gd name="connsiteX3" fmla="*/ 82573 w 606018"/>
              <a:gd name="connsiteY3" fmla="*/ 464627 h 464627"/>
              <a:gd name="connsiteX4" fmla="*/ 606018 w 606018"/>
              <a:gd name="connsiteY4" fmla="*/ 0 h 464627"/>
              <a:gd name="connsiteX5" fmla="*/ 133154 w 606018"/>
              <a:gd name="connsiteY5" fmla="*/ 190930 h 464627"/>
              <a:gd name="connsiteX0" fmla="*/ 133154 w 606018"/>
              <a:gd name="connsiteY0" fmla="*/ 190930 h 464627"/>
              <a:gd name="connsiteX1" fmla="*/ 133154 w 606018"/>
              <a:gd name="connsiteY1" fmla="*/ 273269 h 464627"/>
              <a:gd name="connsiteX2" fmla="*/ 0 w 606018"/>
              <a:gd name="connsiteY2" fmla="*/ 326996 h 464627"/>
              <a:gd name="connsiteX3" fmla="*/ 82573 w 606018"/>
              <a:gd name="connsiteY3" fmla="*/ 464627 h 464627"/>
              <a:gd name="connsiteX4" fmla="*/ 304800 w 606018"/>
              <a:gd name="connsiteY4" fmla="*/ 365096 h 464627"/>
              <a:gd name="connsiteX5" fmla="*/ 606018 w 606018"/>
              <a:gd name="connsiteY5" fmla="*/ 0 h 464627"/>
              <a:gd name="connsiteX6" fmla="*/ 133154 w 606018"/>
              <a:gd name="connsiteY6" fmla="*/ 190930 h 464627"/>
              <a:gd name="connsiteX0" fmla="*/ 133154 w 619125"/>
              <a:gd name="connsiteY0" fmla="*/ 190930 h 464627"/>
              <a:gd name="connsiteX1" fmla="*/ 133154 w 619125"/>
              <a:gd name="connsiteY1" fmla="*/ 273269 h 464627"/>
              <a:gd name="connsiteX2" fmla="*/ 0 w 619125"/>
              <a:gd name="connsiteY2" fmla="*/ 326996 h 464627"/>
              <a:gd name="connsiteX3" fmla="*/ 82573 w 619125"/>
              <a:gd name="connsiteY3" fmla="*/ 464627 h 464627"/>
              <a:gd name="connsiteX4" fmla="*/ 304800 w 619125"/>
              <a:gd name="connsiteY4" fmla="*/ 365096 h 464627"/>
              <a:gd name="connsiteX5" fmla="*/ 619125 w 619125"/>
              <a:gd name="connsiteY5" fmla="*/ 341284 h 464627"/>
              <a:gd name="connsiteX6" fmla="*/ 606018 w 619125"/>
              <a:gd name="connsiteY6" fmla="*/ 0 h 464627"/>
              <a:gd name="connsiteX7" fmla="*/ 133154 w 619125"/>
              <a:gd name="connsiteY7" fmla="*/ 190930 h 464627"/>
              <a:gd name="connsiteX0" fmla="*/ 133154 w 728727"/>
              <a:gd name="connsiteY0" fmla="*/ 190930 h 464627"/>
              <a:gd name="connsiteX1" fmla="*/ 133154 w 728727"/>
              <a:gd name="connsiteY1" fmla="*/ 273269 h 464627"/>
              <a:gd name="connsiteX2" fmla="*/ 0 w 728727"/>
              <a:gd name="connsiteY2" fmla="*/ 326996 h 464627"/>
              <a:gd name="connsiteX3" fmla="*/ 82573 w 728727"/>
              <a:gd name="connsiteY3" fmla="*/ 464627 h 464627"/>
              <a:gd name="connsiteX4" fmla="*/ 304800 w 728727"/>
              <a:gd name="connsiteY4" fmla="*/ 365096 h 464627"/>
              <a:gd name="connsiteX5" fmla="*/ 619125 w 728727"/>
              <a:gd name="connsiteY5" fmla="*/ 341284 h 464627"/>
              <a:gd name="connsiteX6" fmla="*/ 728663 w 728727"/>
              <a:gd name="connsiteY6" fmla="*/ 55534 h 464627"/>
              <a:gd name="connsiteX7" fmla="*/ 606018 w 728727"/>
              <a:gd name="connsiteY7" fmla="*/ 0 h 464627"/>
              <a:gd name="connsiteX8" fmla="*/ 133154 w 728727"/>
              <a:gd name="connsiteY8" fmla="*/ 190930 h 464627"/>
              <a:gd name="connsiteX0" fmla="*/ 133154 w 728727"/>
              <a:gd name="connsiteY0" fmla="*/ 190930 h 464627"/>
              <a:gd name="connsiteX1" fmla="*/ 133154 w 728727"/>
              <a:gd name="connsiteY1" fmla="*/ 273269 h 464627"/>
              <a:gd name="connsiteX2" fmla="*/ 0 w 728727"/>
              <a:gd name="connsiteY2" fmla="*/ 326996 h 464627"/>
              <a:gd name="connsiteX3" fmla="*/ 82573 w 728727"/>
              <a:gd name="connsiteY3" fmla="*/ 464627 h 464627"/>
              <a:gd name="connsiteX4" fmla="*/ 304800 w 728727"/>
              <a:gd name="connsiteY4" fmla="*/ 365096 h 464627"/>
              <a:gd name="connsiteX5" fmla="*/ 619125 w 728727"/>
              <a:gd name="connsiteY5" fmla="*/ 341284 h 464627"/>
              <a:gd name="connsiteX6" fmla="*/ 728663 w 728727"/>
              <a:gd name="connsiteY6" fmla="*/ 55534 h 464627"/>
              <a:gd name="connsiteX7" fmla="*/ 666750 w 728727"/>
              <a:gd name="connsiteY7" fmla="*/ 12671 h 464627"/>
              <a:gd name="connsiteX8" fmla="*/ 606018 w 728727"/>
              <a:gd name="connsiteY8" fmla="*/ 0 h 464627"/>
              <a:gd name="connsiteX9" fmla="*/ 133154 w 728727"/>
              <a:gd name="connsiteY9" fmla="*/ 190930 h 464627"/>
              <a:gd name="connsiteX0" fmla="*/ 133154 w 757814"/>
              <a:gd name="connsiteY0" fmla="*/ 251511 h 525208"/>
              <a:gd name="connsiteX1" fmla="*/ 133154 w 757814"/>
              <a:gd name="connsiteY1" fmla="*/ 333850 h 525208"/>
              <a:gd name="connsiteX2" fmla="*/ 0 w 757814"/>
              <a:gd name="connsiteY2" fmla="*/ 387577 h 525208"/>
              <a:gd name="connsiteX3" fmla="*/ 82573 w 757814"/>
              <a:gd name="connsiteY3" fmla="*/ 525208 h 525208"/>
              <a:gd name="connsiteX4" fmla="*/ 304800 w 757814"/>
              <a:gd name="connsiteY4" fmla="*/ 425677 h 525208"/>
              <a:gd name="connsiteX5" fmla="*/ 619125 w 757814"/>
              <a:gd name="connsiteY5" fmla="*/ 401865 h 525208"/>
              <a:gd name="connsiteX6" fmla="*/ 728663 w 757814"/>
              <a:gd name="connsiteY6" fmla="*/ 116115 h 525208"/>
              <a:gd name="connsiteX7" fmla="*/ 666750 w 757814"/>
              <a:gd name="connsiteY7" fmla="*/ 73252 h 525208"/>
              <a:gd name="connsiteX8" fmla="*/ 606018 w 757814"/>
              <a:gd name="connsiteY8" fmla="*/ 60581 h 525208"/>
              <a:gd name="connsiteX9" fmla="*/ 133154 w 757814"/>
              <a:gd name="connsiteY9" fmla="*/ 251511 h 525208"/>
              <a:gd name="connsiteX0" fmla="*/ 133154 w 890615"/>
              <a:gd name="connsiteY0" fmla="*/ 381222 h 654919"/>
              <a:gd name="connsiteX1" fmla="*/ 133154 w 890615"/>
              <a:gd name="connsiteY1" fmla="*/ 463561 h 654919"/>
              <a:gd name="connsiteX2" fmla="*/ 0 w 890615"/>
              <a:gd name="connsiteY2" fmla="*/ 517288 h 654919"/>
              <a:gd name="connsiteX3" fmla="*/ 82573 w 890615"/>
              <a:gd name="connsiteY3" fmla="*/ 654919 h 654919"/>
              <a:gd name="connsiteX4" fmla="*/ 304800 w 890615"/>
              <a:gd name="connsiteY4" fmla="*/ 555388 h 654919"/>
              <a:gd name="connsiteX5" fmla="*/ 619125 w 890615"/>
              <a:gd name="connsiteY5" fmla="*/ 531576 h 654919"/>
              <a:gd name="connsiteX6" fmla="*/ 890588 w 890615"/>
              <a:gd name="connsiteY6" fmla="*/ 2938 h 654919"/>
              <a:gd name="connsiteX7" fmla="*/ 666750 w 890615"/>
              <a:gd name="connsiteY7" fmla="*/ 202963 h 654919"/>
              <a:gd name="connsiteX8" fmla="*/ 606018 w 890615"/>
              <a:gd name="connsiteY8" fmla="*/ 190292 h 654919"/>
              <a:gd name="connsiteX9" fmla="*/ 133154 w 890615"/>
              <a:gd name="connsiteY9" fmla="*/ 381222 h 654919"/>
              <a:gd name="connsiteX0" fmla="*/ 133154 w 890756"/>
              <a:gd name="connsiteY0" fmla="*/ 381222 h 654919"/>
              <a:gd name="connsiteX1" fmla="*/ 133154 w 890756"/>
              <a:gd name="connsiteY1" fmla="*/ 463561 h 654919"/>
              <a:gd name="connsiteX2" fmla="*/ 0 w 890756"/>
              <a:gd name="connsiteY2" fmla="*/ 517288 h 654919"/>
              <a:gd name="connsiteX3" fmla="*/ 82573 w 890756"/>
              <a:gd name="connsiteY3" fmla="*/ 654919 h 654919"/>
              <a:gd name="connsiteX4" fmla="*/ 304800 w 890756"/>
              <a:gd name="connsiteY4" fmla="*/ 555388 h 654919"/>
              <a:gd name="connsiteX5" fmla="*/ 619125 w 890756"/>
              <a:gd name="connsiteY5" fmla="*/ 531576 h 654919"/>
              <a:gd name="connsiteX6" fmla="*/ 676274 w 890756"/>
              <a:gd name="connsiteY6" fmla="*/ 322027 h 654919"/>
              <a:gd name="connsiteX7" fmla="*/ 890588 w 890756"/>
              <a:gd name="connsiteY7" fmla="*/ 2938 h 654919"/>
              <a:gd name="connsiteX8" fmla="*/ 666750 w 890756"/>
              <a:gd name="connsiteY8" fmla="*/ 202963 h 654919"/>
              <a:gd name="connsiteX9" fmla="*/ 606018 w 890756"/>
              <a:gd name="connsiteY9" fmla="*/ 190292 h 654919"/>
              <a:gd name="connsiteX10" fmla="*/ 133154 w 890756"/>
              <a:gd name="connsiteY10" fmla="*/ 381222 h 654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90756" h="654919">
                <a:moveTo>
                  <a:pt x="133154" y="381222"/>
                </a:moveTo>
                <a:lnTo>
                  <a:pt x="133154" y="463561"/>
                </a:lnTo>
                <a:lnTo>
                  <a:pt x="0" y="517288"/>
                </a:lnTo>
                <a:lnTo>
                  <a:pt x="82573" y="654919"/>
                </a:lnTo>
                <a:cubicBezTo>
                  <a:pt x="156649" y="589992"/>
                  <a:pt x="230724" y="620315"/>
                  <a:pt x="304800" y="555388"/>
                </a:cubicBezTo>
                <a:cubicBezTo>
                  <a:pt x="354013" y="491888"/>
                  <a:pt x="569912" y="595076"/>
                  <a:pt x="619125" y="531576"/>
                </a:cubicBezTo>
                <a:cubicBezTo>
                  <a:pt x="685800" y="499826"/>
                  <a:pt x="631030" y="410133"/>
                  <a:pt x="676274" y="322027"/>
                </a:cubicBezTo>
                <a:cubicBezTo>
                  <a:pt x="721518" y="233921"/>
                  <a:pt x="896938" y="29926"/>
                  <a:pt x="890588" y="2938"/>
                </a:cubicBezTo>
                <a:cubicBezTo>
                  <a:pt x="866775" y="-11350"/>
                  <a:pt x="842963" y="21989"/>
                  <a:pt x="666750" y="202963"/>
                </a:cubicBezTo>
                <a:lnTo>
                  <a:pt x="606018" y="190292"/>
                </a:lnTo>
                <a:lnTo>
                  <a:pt x="133154" y="381222"/>
                </a:lnTo>
                <a:close/>
              </a:path>
            </a:pathLst>
          </a:custGeom>
          <a:solidFill>
            <a:schemeClr val="accent5">
              <a:lumMod val="75000"/>
              <a:alpha val="2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rgbClr val="FFFFFF"/>
              </a:solidFill>
            </a:endParaRPr>
          </a:p>
        </p:txBody>
      </p:sp>
      <p:sp>
        <p:nvSpPr>
          <p:cNvPr id="34" name="Freeform 33"/>
          <p:cNvSpPr/>
          <p:nvPr/>
        </p:nvSpPr>
        <p:spPr>
          <a:xfrm>
            <a:off x="1842763" y="2331000"/>
            <a:ext cx="277469" cy="436051"/>
          </a:xfrm>
          <a:custGeom>
            <a:avLst/>
            <a:gdLst>
              <a:gd name="connsiteX0" fmla="*/ 0 w 82339"/>
              <a:gd name="connsiteY0" fmla="*/ 0 h 82339"/>
              <a:gd name="connsiteX1" fmla="*/ 0 w 82339"/>
              <a:gd name="connsiteY1" fmla="*/ 82339 h 82339"/>
              <a:gd name="connsiteX2" fmla="*/ 78006 w 82339"/>
              <a:gd name="connsiteY2" fmla="*/ 73672 h 82339"/>
              <a:gd name="connsiteX3" fmla="*/ 82339 w 82339"/>
              <a:gd name="connsiteY3" fmla="*/ 4333 h 82339"/>
              <a:gd name="connsiteX4" fmla="*/ 0 w 82339"/>
              <a:gd name="connsiteY4" fmla="*/ 0 h 82339"/>
              <a:gd name="connsiteX0" fmla="*/ 0 w 144681"/>
              <a:gd name="connsiteY0" fmla="*/ 0 h 435622"/>
              <a:gd name="connsiteX1" fmla="*/ 0 w 144681"/>
              <a:gd name="connsiteY1" fmla="*/ 82339 h 435622"/>
              <a:gd name="connsiteX2" fmla="*/ 144681 w 144681"/>
              <a:gd name="connsiteY2" fmla="*/ 435622 h 435622"/>
              <a:gd name="connsiteX3" fmla="*/ 82339 w 144681"/>
              <a:gd name="connsiteY3" fmla="*/ 4333 h 435622"/>
              <a:gd name="connsiteX4" fmla="*/ 0 w 144681"/>
              <a:gd name="connsiteY4" fmla="*/ 0 h 435622"/>
              <a:gd name="connsiteX0" fmla="*/ 0 w 189524"/>
              <a:gd name="connsiteY0" fmla="*/ 0 h 435622"/>
              <a:gd name="connsiteX1" fmla="*/ 0 w 189524"/>
              <a:gd name="connsiteY1" fmla="*/ 82339 h 435622"/>
              <a:gd name="connsiteX2" fmla="*/ 144681 w 189524"/>
              <a:gd name="connsiteY2" fmla="*/ 435622 h 435622"/>
              <a:gd name="connsiteX3" fmla="*/ 82339 w 189524"/>
              <a:gd name="connsiteY3" fmla="*/ 4333 h 435622"/>
              <a:gd name="connsiteX4" fmla="*/ 0 w 189524"/>
              <a:gd name="connsiteY4" fmla="*/ 0 h 435622"/>
              <a:gd name="connsiteX0" fmla="*/ 0 w 152786"/>
              <a:gd name="connsiteY0" fmla="*/ 0 h 437005"/>
              <a:gd name="connsiteX1" fmla="*/ 0 w 152786"/>
              <a:gd name="connsiteY1" fmla="*/ 82339 h 437005"/>
              <a:gd name="connsiteX2" fmla="*/ 144681 w 152786"/>
              <a:gd name="connsiteY2" fmla="*/ 435622 h 437005"/>
              <a:gd name="connsiteX3" fmla="*/ 128912 w 152786"/>
              <a:gd name="connsiteY3" fmla="*/ 197459 h 437005"/>
              <a:gd name="connsiteX4" fmla="*/ 82339 w 152786"/>
              <a:gd name="connsiteY4" fmla="*/ 4333 h 437005"/>
              <a:gd name="connsiteX5" fmla="*/ 0 w 152786"/>
              <a:gd name="connsiteY5" fmla="*/ 0 h 437005"/>
              <a:gd name="connsiteX0" fmla="*/ 0 w 267708"/>
              <a:gd name="connsiteY0" fmla="*/ 0 h 472249"/>
              <a:gd name="connsiteX1" fmla="*/ 0 w 267708"/>
              <a:gd name="connsiteY1" fmla="*/ 82339 h 472249"/>
              <a:gd name="connsiteX2" fmla="*/ 144681 w 267708"/>
              <a:gd name="connsiteY2" fmla="*/ 435622 h 472249"/>
              <a:gd name="connsiteX3" fmla="*/ 267025 w 267708"/>
              <a:gd name="connsiteY3" fmla="*/ 435584 h 472249"/>
              <a:gd name="connsiteX4" fmla="*/ 82339 w 267708"/>
              <a:gd name="connsiteY4" fmla="*/ 4333 h 472249"/>
              <a:gd name="connsiteX5" fmla="*/ 0 w 267708"/>
              <a:gd name="connsiteY5" fmla="*/ 0 h 472249"/>
              <a:gd name="connsiteX0" fmla="*/ 0 w 267708"/>
              <a:gd name="connsiteY0" fmla="*/ 0 h 472249"/>
              <a:gd name="connsiteX1" fmla="*/ 0 w 267708"/>
              <a:gd name="connsiteY1" fmla="*/ 82339 h 472249"/>
              <a:gd name="connsiteX2" fmla="*/ 144681 w 267708"/>
              <a:gd name="connsiteY2" fmla="*/ 435622 h 472249"/>
              <a:gd name="connsiteX3" fmla="*/ 267025 w 267708"/>
              <a:gd name="connsiteY3" fmla="*/ 435584 h 472249"/>
              <a:gd name="connsiteX4" fmla="*/ 147962 w 267708"/>
              <a:gd name="connsiteY4" fmla="*/ 154596 h 472249"/>
              <a:gd name="connsiteX5" fmla="*/ 82339 w 267708"/>
              <a:gd name="connsiteY5" fmla="*/ 4333 h 472249"/>
              <a:gd name="connsiteX6" fmla="*/ 0 w 267708"/>
              <a:gd name="connsiteY6" fmla="*/ 0 h 472249"/>
              <a:gd name="connsiteX0" fmla="*/ 0 w 267944"/>
              <a:gd name="connsiteY0" fmla="*/ 0 h 472249"/>
              <a:gd name="connsiteX1" fmla="*/ 0 w 267944"/>
              <a:gd name="connsiteY1" fmla="*/ 82339 h 472249"/>
              <a:gd name="connsiteX2" fmla="*/ 144681 w 267944"/>
              <a:gd name="connsiteY2" fmla="*/ 435622 h 472249"/>
              <a:gd name="connsiteX3" fmla="*/ 267025 w 267944"/>
              <a:gd name="connsiteY3" fmla="*/ 435584 h 472249"/>
              <a:gd name="connsiteX4" fmla="*/ 243212 w 267944"/>
              <a:gd name="connsiteY4" fmla="*/ 187934 h 472249"/>
              <a:gd name="connsiteX5" fmla="*/ 82339 w 267944"/>
              <a:gd name="connsiteY5" fmla="*/ 4333 h 472249"/>
              <a:gd name="connsiteX6" fmla="*/ 0 w 267944"/>
              <a:gd name="connsiteY6" fmla="*/ 0 h 472249"/>
              <a:gd name="connsiteX0" fmla="*/ 0 w 267944"/>
              <a:gd name="connsiteY0" fmla="*/ 0 h 435622"/>
              <a:gd name="connsiteX1" fmla="*/ 0 w 267944"/>
              <a:gd name="connsiteY1" fmla="*/ 82339 h 435622"/>
              <a:gd name="connsiteX2" fmla="*/ 144681 w 267944"/>
              <a:gd name="connsiteY2" fmla="*/ 435622 h 435622"/>
              <a:gd name="connsiteX3" fmla="*/ 267025 w 267944"/>
              <a:gd name="connsiteY3" fmla="*/ 435584 h 435622"/>
              <a:gd name="connsiteX4" fmla="*/ 243212 w 267944"/>
              <a:gd name="connsiteY4" fmla="*/ 187934 h 435622"/>
              <a:gd name="connsiteX5" fmla="*/ 82339 w 267944"/>
              <a:gd name="connsiteY5" fmla="*/ 4333 h 435622"/>
              <a:gd name="connsiteX6" fmla="*/ 0 w 267944"/>
              <a:gd name="connsiteY6" fmla="*/ 0 h 435622"/>
              <a:gd name="connsiteX0" fmla="*/ 9525 w 277469"/>
              <a:gd name="connsiteY0" fmla="*/ 0 h 435622"/>
              <a:gd name="connsiteX1" fmla="*/ 0 w 277469"/>
              <a:gd name="connsiteY1" fmla="*/ 115676 h 435622"/>
              <a:gd name="connsiteX2" fmla="*/ 154206 w 277469"/>
              <a:gd name="connsiteY2" fmla="*/ 435622 h 435622"/>
              <a:gd name="connsiteX3" fmla="*/ 276550 w 277469"/>
              <a:gd name="connsiteY3" fmla="*/ 435584 h 435622"/>
              <a:gd name="connsiteX4" fmla="*/ 252737 w 277469"/>
              <a:gd name="connsiteY4" fmla="*/ 187934 h 435622"/>
              <a:gd name="connsiteX5" fmla="*/ 91864 w 277469"/>
              <a:gd name="connsiteY5" fmla="*/ 4333 h 435622"/>
              <a:gd name="connsiteX6" fmla="*/ 9525 w 277469"/>
              <a:gd name="connsiteY6" fmla="*/ 0 h 435622"/>
              <a:gd name="connsiteX0" fmla="*/ 9525 w 277469"/>
              <a:gd name="connsiteY0" fmla="*/ 0 h 435622"/>
              <a:gd name="connsiteX1" fmla="*/ 0 w 277469"/>
              <a:gd name="connsiteY1" fmla="*/ 115676 h 435622"/>
              <a:gd name="connsiteX2" fmla="*/ 154206 w 277469"/>
              <a:gd name="connsiteY2" fmla="*/ 435622 h 435622"/>
              <a:gd name="connsiteX3" fmla="*/ 276550 w 277469"/>
              <a:gd name="connsiteY3" fmla="*/ 435584 h 435622"/>
              <a:gd name="connsiteX4" fmla="*/ 252737 w 277469"/>
              <a:gd name="connsiteY4" fmla="*/ 187934 h 435622"/>
              <a:gd name="connsiteX5" fmla="*/ 91864 w 277469"/>
              <a:gd name="connsiteY5" fmla="*/ 4333 h 435622"/>
              <a:gd name="connsiteX6" fmla="*/ 9525 w 277469"/>
              <a:gd name="connsiteY6" fmla="*/ 0 h 435622"/>
              <a:gd name="connsiteX0" fmla="*/ 9525 w 277469"/>
              <a:gd name="connsiteY0" fmla="*/ 0 h 435622"/>
              <a:gd name="connsiteX1" fmla="*/ 0 w 277469"/>
              <a:gd name="connsiteY1" fmla="*/ 115676 h 435622"/>
              <a:gd name="connsiteX2" fmla="*/ 154206 w 277469"/>
              <a:gd name="connsiteY2" fmla="*/ 435622 h 435622"/>
              <a:gd name="connsiteX3" fmla="*/ 276550 w 277469"/>
              <a:gd name="connsiteY3" fmla="*/ 435584 h 435622"/>
              <a:gd name="connsiteX4" fmla="*/ 252737 w 277469"/>
              <a:gd name="connsiteY4" fmla="*/ 187934 h 435622"/>
              <a:gd name="connsiteX5" fmla="*/ 87102 w 277469"/>
              <a:gd name="connsiteY5" fmla="*/ 51958 h 435622"/>
              <a:gd name="connsiteX6" fmla="*/ 9525 w 277469"/>
              <a:gd name="connsiteY6" fmla="*/ 0 h 435622"/>
              <a:gd name="connsiteX0" fmla="*/ 9525 w 277469"/>
              <a:gd name="connsiteY0" fmla="*/ 429 h 436051"/>
              <a:gd name="connsiteX1" fmla="*/ 0 w 277469"/>
              <a:gd name="connsiteY1" fmla="*/ 116105 h 436051"/>
              <a:gd name="connsiteX2" fmla="*/ 154206 w 277469"/>
              <a:gd name="connsiteY2" fmla="*/ 436051 h 436051"/>
              <a:gd name="connsiteX3" fmla="*/ 276550 w 277469"/>
              <a:gd name="connsiteY3" fmla="*/ 436013 h 436051"/>
              <a:gd name="connsiteX4" fmla="*/ 252737 w 277469"/>
              <a:gd name="connsiteY4" fmla="*/ 188363 h 436051"/>
              <a:gd name="connsiteX5" fmla="*/ 53764 w 277469"/>
              <a:gd name="connsiteY5" fmla="*/ 0 h 436051"/>
              <a:gd name="connsiteX6" fmla="*/ 9525 w 277469"/>
              <a:gd name="connsiteY6" fmla="*/ 429 h 43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7469" h="436051">
                <a:moveTo>
                  <a:pt x="9525" y="429"/>
                </a:moveTo>
                <a:lnTo>
                  <a:pt x="0" y="116105"/>
                </a:lnTo>
                <a:lnTo>
                  <a:pt x="154206" y="436051"/>
                </a:lnTo>
                <a:lnTo>
                  <a:pt x="276550" y="436013"/>
                </a:lnTo>
                <a:cubicBezTo>
                  <a:pt x="277097" y="389175"/>
                  <a:pt x="283518" y="260238"/>
                  <a:pt x="252737" y="188363"/>
                </a:cubicBezTo>
                <a:lnTo>
                  <a:pt x="53764" y="0"/>
                </a:lnTo>
                <a:lnTo>
                  <a:pt x="9525" y="429"/>
                </a:lnTo>
                <a:close/>
              </a:path>
            </a:pathLst>
          </a:custGeom>
          <a:solidFill>
            <a:schemeClr val="accent5">
              <a:lumMod val="75000"/>
              <a:alpha val="2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rgbClr val="FFFFFF"/>
              </a:solidFill>
            </a:endParaRPr>
          </a:p>
        </p:txBody>
      </p:sp>
      <p:sp>
        <p:nvSpPr>
          <p:cNvPr id="35" name="Title 4"/>
          <p:cNvSpPr txBox="1">
            <a:spLocks/>
          </p:cNvSpPr>
          <p:nvPr/>
        </p:nvSpPr>
        <p:spPr>
          <a:xfrm>
            <a:off x="2157516" y="2297461"/>
            <a:ext cx="365983" cy="288033"/>
          </a:xfrm>
          <a:prstGeom prst="rect">
            <a:avLst/>
          </a:prstGeom>
          <a:solidFill>
            <a:schemeClr val="bg1">
              <a:alpha val="60000"/>
            </a:schemeClr>
          </a:solidFill>
        </p:spPr>
        <p:txBody>
          <a:bodyPr vert="horz" lIns="0" tIns="45720" rIns="0" bIns="45720" rtlCol="0" anchor="b" anchorCtr="0">
            <a:noAutofit/>
          </a:bodyPr>
          <a:lstStyle>
            <a:lvl1pPr algn="l" defTabSz="914400" rtl="0" eaLnBrk="1" latinLnBrk="0" hangingPunct="1">
              <a:lnSpc>
                <a:spcPct val="100000"/>
              </a:lnSpc>
              <a:spcBef>
                <a:spcPct val="0"/>
              </a:spcBef>
              <a:buNone/>
              <a:defRPr lang="en-AU" sz="15000" b="1" kern="1200" spc="-1000" baseline="0">
                <a:solidFill>
                  <a:schemeClr val="accent4"/>
                </a:solidFill>
                <a:latin typeface="+mj-lt"/>
                <a:ea typeface="+mj-ea"/>
                <a:cs typeface="+mj-cs"/>
              </a:defRPr>
            </a:lvl1pPr>
          </a:lstStyle>
          <a:p>
            <a:pPr>
              <a:lnSpc>
                <a:spcPts val="1600"/>
              </a:lnSpc>
            </a:pPr>
            <a:r>
              <a:rPr sz="1400" spc="-150" dirty="0">
                <a:solidFill>
                  <a:srgbClr val="F58025">
                    <a:lumMod val="75000"/>
                  </a:srgbClr>
                </a:solidFill>
              </a:rPr>
              <a:t>DH</a:t>
            </a:r>
          </a:p>
        </p:txBody>
      </p:sp>
      <p:sp>
        <p:nvSpPr>
          <p:cNvPr id="36" name="Title 4"/>
          <p:cNvSpPr txBox="1">
            <a:spLocks/>
          </p:cNvSpPr>
          <p:nvPr/>
        </p:nvSpPr>
        <p:spPr>
          <a:xfrm>
            <a:off x="1289195" y="1874458"/>
            <a:ext cx="365983" cy="288033"/>
          </a:xfrm>
          <a:prstGeom prst="rect">
            <a:avLst/>
          </a:prstGeom>
          <a:solidFill>
            <a:schemeClr val="bg1">
              <a:alpha val="60000"/>
            </a:schemeClr>
          </a:solidFill>
        </p:spPr>
        <p:txBody>
          <a:bodyPr vert="horz" lIns="0" tIns="45720" rIns="0" bIns="45720" rtlCol="0" anchor="b" anchorCtr="0">
            <a:noAutofit/>
          </a:bodyPr>
          <a:lstStyle>
            <a:lvl1pPr algn="l" defTabSz="914400" rtl="0" eaLnBrk="1" latinLnBrk="0" hangingPunct="1">
              <a:lnSpc>
                <a:spcPct val="100000"/>
              </a:lnSpc>
              <a:spcBef>
                <a:spcPct val="0"/>
              </a:spcBef>
              <a:buNone/>
              <a:defRPr lang="en-AU" sz="15000" b="1" kern="1200" spc="-1000" baseline="0">
                <a:solidFill>
                  <a:schemeClr val="accent4"/>
                </a:solidFill>
                <a:latin typeface="+mj-lt"/>
                <a:ea typeface="+mj-ea"/>
                <a:cs typeface="+mj-cs"/>
              </a:defRPr>
            </a:lvl1pPr>
          </a:lstStyle>
          <a:p>
            <a:pPr>
              <a:lnSpc>
                <a:spcPts val="1600"/>
              </a:lnSpc>
            </a:pPr>
            <a:r>
              <a:rPr sz="1400" spc="-150" dirty="0">
                <a:solidFill>
                  <a:srgbClr val="F58025">
                    <a:lumMod val="75000"/>
                  </a:srgbClr>
                </a:solidFill>
              </a:rPr>
              <a:t>BP</a:t>
            </a:r>
          </a:p>
        </p:txBody>
      </p:sp>
      <p:sp>
        <p:nvSpPr>
          <p:cNvPr id="7" name="Freeform 6"/>
          <p:cNvSpPr/>
          <p:nvPr/>
        </p:nvSpPr>
        <p:spPr>
          <a:xfrm>
            <a:off x="1236841" y="2099203"/>
            <a:ext cx="358610" cy="443972"/>
          </a:xfrm>
          <a:custGeom>
            <a:avLst/>
            <a:gdLst>
              <a:gd name="connsiteX0" fmla="*/ 65005 w 208015"/>
              <a:gd name="connsiteY0" fmla="*/ 0 h 307689"/>
              <a:gd name="connsiteX1" fmla="*/ 4333 w 208015"/>
              <a:gd name="connsiteY1" fmla="*/ 43336 h 307689"/>
              <a:gd name="connsiteX2" fmla="*/ 4333 w 208015"/>
              <a:gd name="connsiteY2" fmla="*/ 121342 h 307689"/>
              <a:gd name="connsiteX3" fmla="*/ 0 w 208015"/>
              <a:gd name="connsiteY3" fmla="*/ 173345 h 307689"/>
              <a:gd name="connsiteX4" fmla="*/ 26002 w 208015"/>
              <a:gd name="connsiteY4" fmla="*/ 255685 h 307689"/>
              <a:gd name="connsiteX5" fmla="*/ 108341 w 208015"/>
              <a:gd name="connsiteY5" fmla="*/ 290354 h 307689"/>
              <a:gd name="connsiteX6" fmla="*/ 156011 w 208015"/>
              <a:gd name="connsiteY6" fmla="*/ 307689 h 307689"/>
              <a:gd name="connsiteX7" fmla="*/ 208015 w 208015"/>
              <a:gd name="connsiteY7" fmla="*/ 281687 h 307689"/>
              <a:gd name="connsiteX8" fmla="*/ 169012 w 208015"/>
              <a:gd name="connsiteY8" fmla="*/ 247018 h 307689"/>
              <a:gd name="connsiteX9" fmla="*/ 195014 w 208015"/>
              <a:gd name="connsiteY9" fmla="*/ 225349 h 307689"/>
              <a:gd name="connsiteX10" fmla="*/ 108341 w 208015"/>
              <a:gd name="connsiteY10" fmla="*/ 82339 h 307689"/>
              <a:gd name="connsiteX11" fmla="*/ 112675 w 208015"/>
              <a:gd name="connsiteY11" fmla="*/ 60671 h 307689"/>
              <a:gd name="connsiteX12" fmla="*/ 65005 w 208015"/>
              <a:gd name="connsiteY12" fmla="*/ 0 h 307689"/>
              <a:gd name="connsiteX0" fmla="*/ 60672 w 203682"/>
              <a:gd name="connsiteY0" fmla="*/ 0 h 307689"/>
              <a:gd name="connsiteX1" fmla="*/ 0 w 203682"/>
              <a:gd name="connsiteY1" fmla="*/ 43336 h 307689"/>
              <a:gd name="connsiteX2" fmla="*/ 0 w 203682"/>
              <a:gd name="connsiteY2" fmla="*/ 121342 h 307689"/>
              <a:gd name="connsiteX3" fmla="*/ 21669 w 203682"/>
              <a:gd name="connsiteY3" fmla="*/ 255685 h 307689"/>
              <a:gd name="connsiteX4" fmla="*/ 104008 w 203682"/>
              <a:gd name="connsiteY4" fmla="*/ 290354 h 307689"/>
              <a:gd name="connsiteX5" fmla="*/ 151678 w 203682"/>
              <a:gd name="connsiteY5" fmla="*/ 307689 h 307689"/>
              <a:gd name="connsiteX6" fmla="*/ 203682 w 203682"/>
              <a:gd name="connsiteY6" fmla="*/ 281687 h 307689"/>
              <a:gd name="connsiteX7" fmla="*/ 164679 w 203682"/>
              <a:gd name="connsiteY7" fmla="*/ 247018 h 307689"/>
              <a:gd name="connsiteX8" fmla="*/ 190681 w 203682"/>
              <a:gd name="connsiteY8" fmla="*/ 225349 h 307689"/>
              <a:gd name="connsiteX9" fmla="*/ 104008 w 203682"/>
              <a:gd name="connsiteY9" fmla="*/ 82339 h 307689"/>
              <a:gd name="connsiteX10" fmla="*/ 108342 w 203682"/>
              <a:gd name="connsiteY10" fmla="*/ 60671 h 307689"/>
              <a:gd name="connsiteX11" fmla="*/ 60672 w 203682"/>
              <a:gd name="connsiteY11" fmla="*/ 0 h 307689"/>
              <a:gd name="connsiteX0" fmla="*/ 60672 w 203682"/>
              <a:gd name="connsiteY0" fmla="*/ 0 h 307689"/>
              <a:gd name="connsiteX1" fmla="*/ 0 w 203682"/>
              <a:gd name="connsiteY1" fmla="*/ 43336 h 307689"/>
              <a:gd name="connsiteX2" fmla="*/ 0 w 203682"/>
              <a:gd name="connsiteY2" fmla="*/ 121342 h 307689"/>
              <a:gd name="connsiteX3" fmla="*/ 21669 w 203682"/>
              <a:gd name="connsiteY3" fmla="*/ 255685 h 307689"/>
              <a:gd name="connsiteX4" fmla="*/ 151678 w 203682"/>
              <a:gd name="connsiteY4" fmla="*/ 307689 h 307689"/>
              <a:gd name="connsiteX5" fmla="*/ 203682 w 203682"/>
              <a:gd name="connsiteY5" fmla="*/ 281687 h 307689"/>
              <a:gd name="connsiteX6" fmla="*/ 164679 w 203682"/>
              <a:gd name="connsiteY6" fmla="*/ 247018 h 307689"/>
              <a:gd name="connsiteX7" fmla="*/ 190681 w 203682"/>
              <a:gd name="connsiteY7" fmla="*/ 225349 h 307689"/>
              <a:gd name="connsiteX8" fmla="*/ 104008 w 203682"/>
              <a:gd name="connsiteY8" fmla="*/ 82339 h 307689"/>
              <a:gd name="connsiteX9" fmla="*/ 108342 w 203682"/>
              <a:gd name="connsiteY9" fmla="*/ 60671 h 307689"/>
              <a:gd name="connsiteX10" fmla="*/ 60672 w 203682"/>
              <a:gd name="connsiteY10" fmla="*/ 0 h 307689"/>
              <a:gd name="connsiteX0" fmla="*/ 60672 w 203682"/>
              <a:gd name="connsiteY0" fmla="*/ 0 h 307689"/>
              <a:gd name="connsiteX1" fmla="*/ 0 w 203682"/>
              <a:gd name="connsiteY1" fmla="*/ 43336 h 307689"/>
              <a:gd name="connsiteX2" fmla="*/ 0 w 203682"/>
              <a:gd name="connsiteY2" fmla="*/ 121342 h 307689"/>
              <a:gd name="connsiteX3" fmla="*/ 21669 w 203682"/>
              <a:gd name="connsiteY3" fmla="*/ 255685 h 307689"/>
              <a:gd name="connsiteX4" fmla="*/ 151678 w 203682"/>
              <a:gd name="connsiteY4" fmla="*/ 307689 h 307689"/>
              <a:gd name="connsiteX5" fmla="*/ 203682 w 203682"/>
              <a:gd name="connsiteY5" fmla="*/ 281687 h 307689"/>
              <a:gd name="connsiteX6" fmla="*/ 190681 w 203682"/>
              <a:gd name="connsiteY6" fmla="*/ 225349 h 307689"/>
              <a:gd name="connsiteX7" fmla="*/ 104008 w 203682"/>
              <a:gd name="connsiteY7" fmla="*/ 82339 h 307689"/>
              <a:gd name="connsiteX8" fmla="*/ 108342 w 203682"/>
              <a:gd name="connsiteY8" fmla="*/ 60671 h 307689"/>
              <a:gd name="connsiteX9" fmla="*/ 60672 w 203682"/>
              <a:gd name="connsiteY9" fmla="*/ 0 h 307689"/>
              <a:gd name="connsiteX0" fmla="*/ 60672 w 203682"/>
              <a:gd name="connsiteY0" fmla="*/ 0 h 307689"/>
              <a:gd name="connsiteX1" fmla="*/ 0 w 203682"/>
              <a:gd name="connsiteY1" fmla="*/ 43336 h 307689"/>
              <a:gd name="connsiteX2" fmla="*/ 0 w 203682"/>
              <a:gd name="connsiteY2" fmla="*/ 121342 h 307689"/>
              <a:gd name="connsiteX3" fmla="*/ 21669 w 203682"/>
              <a:gd name="connsiteY3" fmla="*/ 255685 h 307689"/>
              <a:gd name="connsiteX4" fmla="*/ 151678 w 203682"/>
              <a:gd name="connsiteY4" fmla="*/ 307689 h 307689"/>
              <a:gd name="connsiteX5" fmla="*/ 203682 w 203682"/>
              <a:gd name="connsiteY5" fmla="*/ 281687 h 307689"/>
              <a:gd name="connsiteX6" fmla="*/ 190681 w 203682"/>
              <a:gd name="connsiteY6" fmla="*/ 225349 h 307689"/>
              <a:gd name="connsiteX7" fmla="*/ 108342 w 203682"/>
              <a:gd name="connsiteY7" fmla="*/ 60671 h 307689"/>
              <a:gd name="connsiteX8" fmla="*/ 60672 w 203682"/>
              <a:gd name="connsiteY8" fmla="*/ 0 h 307689"/>
              <a:gd name="connsiteX0" fmla="*/ 60672 w 203682"/>
              <a:gd name="connsiteY0" fmla="*/ 0 h 307689"/>
              <a:gd name="connsiteX1" fmla="*/ 0 w 203682"/>
              <a:gd name="connsiteY1" fmla="*/ 43336 h 307689"/>
              <a:gd name="connsiteX2" fmla="*/ 0 w 203682"/>
              <a:gd name="connsiteY2" fmla="*/ 121342 h 307689"/>
              <a:gd name="connsiteX3" fmla="*/ 83581 w 203682"/>
              <a:gd name="connsiteY3" fmla="*/ 208060 h 307689"/>
              <a:gd name="connsiteX4" fmla="*/ 151678 w 203682"/>
              <a:gd name="connsiteY4" fmla="*/ 307689 h 307689"/>
              <a:gd name="connsiteX5" fmla="*/ 203682 w 203682"/>
              <a:gd name="connsiteY5" fmla="*/ 281687 h 307689"/>
              <a:gd name="connsiteX6" fmla="*/ 190681 w 203682"/>
              <a:gd name="connsiteY6" fmla="*/ 225349 h 307689"/>
              <a:gd name="connsiteX7" fmla="*/ 108342 w 203682"/>
              <a:gd name="connsiteY7" fmla="*/ 60671 h 307689"/>
              <a:gd name="connsiteX8" fmla="*/ 60672 w 203682"/>
              <a:gd name="connsiteY8" fmla="*/ 0 h 307689"/>
              <a:gd name="connsiteX0" fmla="*/ 60672 w 203682"/>
              <a:gd name="connsiteY0" fmla="*/ 0 h 307689"/>
              <a:gd name="connsiteX1" fmla="*/ 0 w 203682"/>
              <a:gd name="connsiteY1" fmla="*/ 43336 h 307689"/>
              <a:gd name="connsiteX2" fmla="*/ 47625 w 203682"/>
              <a:gd name="connsiteY2" fmla="*/ 116580 h 307689"/>
              <a:gd name="connsiteX3" fmla="*/ 83581 w 203682"/>
              <a:gd name="connsiteY3" fmla="*/ 208060 h 307689"/>
              <a:gd name="connsiteX4" fmla="*/ 151678 w 203682"/>
              <a:gd name="connsiteY4" fmla="*/ 307689 h 307689"/>
              <a:gd name="connsiteX5" fmla="*/ 203682 w 203682"/>
              <a:gd name="connsiteY5" fmla="*/ 281687 h 307689"/>
              <a:gd name="connsiteX6" fmla="*/ 190681 w 203682"/>
              <a:gd name="connsiteY6" fmla="*/ 225349 h 307689"/>
              <a:gd name="connsiteX7" fmla="*/ 108342 w 203682"/>
              <a:gd name="connsiteY7" fmla="*/ 60671 h 307689"/>
              <a:gd name="connsiteX8" fmla="*/ 60672 w 203682"/>
              <a:gd name="connsiteY8" fmla="*/ 0 h 307689"/>
              <a:gd name="connsiteX0" fmla="*/ 60672 w 203682"/>
              <a:gd name="connsiteY0" fmla="*/ 0 h 281687"/>
              <a:gd name="connsiteX1" fmla="*/ 0 w 203682"/>
              <a:gd name="connsiteY1" fmla="*/ 43336 h 281687"/>
              <a:gd name="connsiteX2" fmla="*/ 47625 w 203682"/>
              <a:gd name="connsiteY2" fmla="*/ 116580 h 281687"/>
              <a:gd name="connsiteX3" fmla="*/ 83581 w 203682"/>
              <a:gd name="connsiteY3" fmla="*/ 208060 h 281687"/>
              <a:gd name="connsiteX4" fmla="*/ 203682 w 203682"/>
              <a:gd name="connsiteY4" fmla="*/ 281687 h 281687"/>
              <a:gd name="connsiteX5" fmla="*/ 190681 w 203682"/>
              <a:gd name="connsiteY5" fmla="*/ 225349 h 281687"/>
              <a:gd name="connsiteX6" fmla="*/ 108342 w 203682"/>
              <a:gd name="connsiteY6" fmla="*/ 60671 h 281687"/>
              <a:gd name="connsiteX7" fmla="*/ 60672 w 203682"/>
              <a:gd name="connsiteY7" fmla="*/ 0 h 281687"/>
              <a:gd name="connsiteX0" fmla="*/ 60672 w 190681"/>
              <a:gd name="connsiteY0" fmla="*/ 0 h 225349"/>
              <a:gd name="connsiteX1" fmla="*/ 0 w 190681"/>
              <a:gd name="connsiteY1" fmla="*/ 43336 h 225349"/>
              <a:gd name="connsiteX2" fmla="*/ 47625 w 190681"/>
              <a:gd name="connsiteY2" fmla="*/ 116580 h 225349"/>
              <a:gd name="connsiteX3" fmla="*/ 83581 w 190681"/>
              <a:gd name="connsiteY3" fmla="*/ 208060 h 225349"/>
              <a:gd name="connsiteX4" fmla="*/ 190681 w 190681"/>
              <a:gd name="connsiteY4" fmla="*/ 225349 h 225349"/>
              <a:gd name="connsiteX5" fmla="*/ 108342 w 190681"/>
              <a:gd name="connsiteY5" fmla="*/ 60671 h 225349"/>
              <a:gd name="connsiteX6" fmla="*/ 60672 w 190681"/>
              <a:gd name="connsiteY6" fmla="*/ 0 h 225349"/>
              <a:gd name="connsiteX0" fmla="*/ 60672 w 171631"/>
              <a:gd name="connsiteY0" fmla="*/ 0 h 208060"/>
              <a:gd name="connsiteX1" fmla="*/ 0 w 171631"/>
              <a:gd name="connsiteY1" fmla="*/ 43336 h 208060"/>
              <a:gd name="connsiteX2" fmla="*/ 47625 w 171631"/>
              <a:gd name="connsiteY2" fmla="*/ 116580 h 208060"/>
              <a:gd name="connsiteX3" fmla="*/ 83581 w 171631"/>
              <a:gd name="connsiteY3" fmla="*/ 208060 h 208060"/>
              <a:gd name="connsiteX4" fmla="*/ 171631 w 171631"/>
              <a:gd name="connsiteY4" fmla="*/ 168199 h 208060"/>
              <a:gd name="connsiteX5" fmla="*/ 108342 w 171631"/>
              <a:gd name="connsiteY5" fmla="*/ 60671 h 208060"/>
              <a:gd name="connsiteX6" fmla="*/ 60672 w 171631"/>
              <a:gd name="connsiteY6" fmla="*/ 0 h 208060"/>
              <a:gd name="connsiteX0" fmla="*/ 0 w 206209"/>
              <a:gd name="connsiteY0" fmla="*/ 0 h 212823"/>
              <a:gd name="connsiteX1" fmla="*/ 34578 w 206209"/>
              <a:gd name="connsiteY1" fmla="*/ 48099 h 212823"/>
              <a:gd name="connsiteX2" fmla="*/ 82203 w 206209"/>
              <a:gd name="connsiteY2" fmla="*/ 121343 h 212823"/>
              <a:gd name="connsiteX3" fmla="*/ 118159 w 206209"/>
              <a:gd name="connsiteY3" fmla="*/ 212823 h 212823"/>
              <a:gd name="connsiteX4" fmla="*/ 206209 w 206209"/>
              <a:gd name="connsiteY4" fmla="*/ 172962 h 212823"/>
              <a:gd name="connsiteX5" fmla="*/ 142920 w 206209"/>
              <a:gd name="connsiteY5" fmla="*/ 65434 h 212823"/>
              <a:gd name="connsiteX6" fmla="*/ 0 w 206209"/>
              <a:gd name="connsiteY6" fmla="*/ 0 h 212823"/>
              <a:gd name="connsiteX0" fmla="*/ 60672 w 266881"/>
              <a:gd name="connsiteY0" fmla="*/ 0 h 212823"/>
              <a:gd name="connsiteX1" fmla="*/ 0 w 266881"/>
              <a:gd name="connsiteY1" fmla="*/ 5237 h 212823"/>
              <a:gd name="connsiteX2" fmla="*/ 142875 w 266881"/>
              <a:gd name="connsiteY2" fmla="*/ 121343 h 212823"/>
              <a:gd name="connsiteX3" fmla="*/ 178831 w 266881"/>
              <a:gd name="connsiteY3" fmla="*/ 212823 h 212823"/>
              <a:gd name="connsiteX4" fmla="*/ 266881 w 266881"/>
              <a:gd name="connsiteY4" fmla="*/ 172962 h 212823"/>
              <a:gd name="connsiteX5" fmla="*/ 203592 w 266881"/>
              <a:gd name="connsiteY5" fmla="*/ 65434 h 212823"/>
              <a:gd name="connsiteX6" fmla="*/ 60672 w 266881"/>
              <a:gd name="connsiteY6" fmla="*/ 0 h 212823"/>
              <a:gd name="connsiteX0" fmla="*/ 60672 w 266881"/>
              <a:gd name="connsiteY0" fmla="*/ 0 h 212823"/>
              <a:gd name="connsiteX1" fmla="*/ 0 w 266881"/>
              <a:gd name="connsiteY1" fmla="*/ 5237 h 212823"/>
              <a:gd name="connsiteX2" fmla="*/ 142875 w 266881"/>
              <a:gd name="connsiteY2" fmla="*/ 121343 h 212823"/>
              <a:gd name="connsiteX3" fmla="*/ 178831 w 266881"/>
              <a:gd name="connsiteY3" fmla="*/ 212823 h 212823"/>
              <a:gd name="connsiteX4" fmla="*/ 228768 w 266881"/>
              <a:gd name="connsiteY4" fmla="*/ 191559 h 212823"/>
              <a:gd name="connsiteX5" fmla="*/ 266881 w 266881"/>
              <a:gd name="connsiteY5" fmla="*/ 172962 h 212823"/>
              <a:gd name="connsiteX6" fmla="*/ 203592 w 266881"/>
              <a:gd name="connsiteY6" fmla="*/ 65434 h 212823"/>
              <a:gd name="connsiteX7" fmla="*/ 60672 w 266881"/>
              <a:gd name="connsiteY7" fmla="*/ 0 h 212823"/>
              <a:gd name="connsiteX0" fmla="*/ 60672 w 266881"/>
              <a:gd name="connsiteY0" fmla="*/ 0 h 215371"/>
              <a:gd name="connsiteX1" fmla="*/ 0 w 266881"/>
              <a:gd name="connsiteY1" fmla="*/ 5237 h 215371"/>
              <a:gd name="connsiteX2" fmla="*/ 142875 w 266881"/>
              <a:gd name="connsiteY2" fmla="*/ 121343 h 215371"/>
              <a:gd name="connsiteX3" fmla="*/ 178831 w 266881"/>
              <a:gd name="connsiteY3" fmla="*/ 212823 h 215371"/>
              <a:gd name="connsiteX4" fmla="*/ 228768 w 266881"/>
              <a:gd name="connsiteY4" fmla="*/ 191559 h 215371"/>
              <a:gd name="connsiteX5" fmla="*/ 228768 w 266881"/>
              <a:gd name="connsiteY5" fmla="*/ 215371 h 215371"/>
              <a:gd name="connsiteX6" fmla="*/ 266881 w 266881"/>
              <a:gd name="connsiteY6" fmla="*/ 172962 h 215371"/>
              <a:gd name="connsiteX7" fmla="*/ 203592 w 266881"/>
              <a:gd name="connsiteY7" fmla="*/ 65434 h 215371"/>
              <a:gd name="connsiteX8" fmla="*/ 60672 w 266881"/>
              <a:gd name="connsiteY8" fmla="*/ 0 h 215371"/>
              <a:gd name="connsiteX0" fmla="*/ 60672 w 266881"/>
              <a:gd name="connsiteY0" fmla="*/ 0 h 348721"/>
              <a:gd name="connsiteX1" fmla="*/ 0 w 266881"/>
              <a:gd name="connsiteY1" fmla="*/ 5237 h 348721"/>
              <a:gd name="connsiteX2" fmla="*/ 142875 w 266881"/>
              <a:gd name="connsiteY2" fmla="*/ 121343 h 348721"/>
              <a:gd name="connsiteX3" fmla="*/ 178831 w 266881"/>
              <a:gd name="connsiteY3" fmla="*/ 212823 h 348721"/>
              <a:gd name="connsiteX4" fmla="*/ 228768 w 266881"/>
              <a:gd name="connsiteY4" fmla="*/ 191559 h 348721"/>
              <a:gd name="connsiteX5" fmla="*/ 19218 w 266881"/>
              <a:gd name="connsiteY5" fmla="*/ 348721 h 348721"/>
              <a:gd name="connsiteX6" fmla="*/ 266881 w 266881"/>
              <a:gd name="connsiteY6" fmla="*/ 172962 h 348721"/>
              <a:gd name="connsiteX7" fmla="*/ 203592 w 266881"/>
              <a:gd name="connsiteY7" fmla="*/ 65434 h 348721"/>
              <a:gd name="connsiteX8" fmla="*/ 60672 w 266881"/>
              <a:gd name="connsiteY8" fmla="*/ 0 h 348721"/>
              <a:gd name="connsiteX0" fmla="*/ 60672 w 352606"/>
              <a:gd name="connsiteY0" fmla="*/ 0 h 348721"/>
              <a:gd name="connsiteX1" fmla="*/ 0 w 352606"/>
              <a:gd name="connsiteY1" fmla="*/ 5237 h 348721"/>
              <a:gd name="connsiteX2" fmla="*/ 142875 w 352606"/>
              <a:gd name="connsiteY2" fmla="*/ 121343 h 348721"/>
              <a:gd name="connsiteX3" fmla="*/ 178831 w 352606"/>
              <a:gd name="connsiteY3" fmla="*/ 212823 h 348721"/>
              <a:gd name="connsiteX4" fmla="*/ 228768 w 352606"/>
              <a:gd name="connsiteY4" fmla="*/ 191559 h 348721"/>
              <a:gd name="connsiteX5" fmla="*/ 19218 w 352606"/>
              <a:gd name="connsiteY5" fmla="*/ 348721 h 348721"/>
              <a:gd name="connsiteX6" fmla="*/ 352606 w 352606"/>
              <a:gd name="connsiteY6" fmla="*/ 258687 h 348721"/>
              <a:gd name="connsiteX7" fmla="*/ 203592 w 352606"/>
              <a:gd name="connsiteY7" fmla="*/ 65434 h 348721"/>
              <a:gd name="connsiteX8" fmla="*/ 60672 w 352606"/>
              <a:gd name="connsiteY8" fmla="*/ 0 h 348721"/>
              <a:gd name="connsiteX0" fmla="*/ 60672 w 352606"/>
              <a:gd name="connsiteY0" fmla="*/ 0 h 348721"/>
              <a:gd name="connsiteX1" fmla="*/ 0 w 352606"/>
              <a:gd name="connsiteY1" fmla="*/ 5237 h 348721"/>
              <a:gd name="connsiteX2" fmla="*/ 142875 w 352606"/>
              <a:gd name="connsiteY2" fmla="*/ 121343 h 348721"/>
              <a:gd name="connsiteX3" fmla="*/ 178831 w 352606"/>
              <a:gd name="connsiteY3" fmla="*/ 212823 h 348721"/>
              <a:gd name="connsiteX4" fmla="*/ 81131 w 352606"/>
              <a:gd name="connsiteY4" fmla="*/ 334434 h 348721"/>
              <a:gd name="connsiteX5" fmla="*/ 19218 w 352606"/>
              <a:gd name="connsiteY5" fmla="*/ 348721 h 348721"/>
              <a:gd name="connsiteX6" fmla="*/ 352606 w 352606"/>
              <a:gd name="connsiteY6" fmla="*/ 258687 h 348721"/>
              <a:gd name="connsiteX7" fmla="*/ 203592 w 352606"/>
              <a:gd name="connsiteY7" fmla="*/ 65434 h 348721"/>
              <a:gd name="connsiteX8" fmla="*/ 60672 w 352606"/>
              <a:gd name="connsiteY8" fmla="*/ 0 h 348721"/>
              <a:gd name="connsiteX0" fmla="*/ 60672 w 352606"/>
              <a:gd name="connsiteY0" fmla="*/ 0 h 348721"/>
              <a:gd name="connsiteX1" fmla="*/ 0 w 352606"/>
              <a:gd name="connsiteY1" fmla="*/ 5237 h 348721"/>
              <a:gd name="connsiteX2" fmla="*/ 142875 w 352606"/>
              <a:gd name="connsiteY2" fmla="*/ 121343 h 348721"/>
              <a:gd name="connsiteX3" fmla="*/ 178831 w 352606"/>
              <a:gd name="connsiteY3" fmla="*/ 212823 h 348721"/>
              <a:gd name="connsiteX4" fmla="*/ 52556 w 352606"/>
              <a:gd name="connsiteY4" fmla="*/ 301097 h 348721"/>
              <a:gd name="connsiteX5" fmla="*/ 19218 w 352606"/>
              <a:gd name="connsiteY5" fmla="*/ 348721 h 348721"/>
              <a:gd name="connsiteX6" fmla="*/ 352606 w 352606"/>
              <a:gd name="connsiteY6" fmla="*/ 258687 h 348721"/>
              <a:gd name="connsiteX7" fmla="*/ 203592 w 352606"/>
              <a:gd name="connsiteY7" fmla="*/ 65434 h 348721"/>
              <a:gd name="connsiteX8" fmla="*/ 60672 w 352606"/>
              <a:gd name="connsiteY8" fmla="*/ 0 h 348721"/>
              <a:gd name="connsiteX0" fmla="*/ 60672 w 352606"/>
              <a:gd name="connsiteY0" fmla="*/ 0 h 348721"/>
              <a:gd name="connsiteX1" fmla="*/ 0 w 352606"/>
              <a:gd name="connsiteY1" fmla="*/ 5237 h 348721"/>
              <a:gd name="connsiteX2" fmla="*/ 142875 w 352606"/>
              <a:gd name="connsiteY2" fmla="*/ 121343 h 348721"/>
              <a:gd name="connsiteX3" fmla="*/ 169306 w 352606"/>
              <a:gd name="connsiteY3" fmla="*/ 193773 h 348721"/>
              <a:gd name="connsiteX4" fmla="*/ 52556 w 352606"/>
              <a:gd name="connsiteY4" fmla="*/ 301097 h 348721"/>
              <a:gd name="connsiteX5" fmla="*/ 19218 w 352606"/>
              <a:gd name="connsiteY5" fmla="*/ 348721 h 348721"/>
              <a:gd name="connsiteX6" fmla="*/ 352606 w 352606"/>
              <a:gd name="connsiteY6" fmla="*/ 258687 h 348721"/>
              <a:gd name="connsiteX7" fmla="*/ 203592 w 352606"/>
              <a:gd name="connsiteY7" fmla="*/ 65434 h 348721"/>
              <a:gd name="connsiteX8" fmla="*/ 60672 w 352606"/>
              <a:gd name="connsiteY8" fmla="*/ 0 h 348721"/>
              <a:gd name="connsiteX0" fmla="*/ 60672 w 352606"/>
              <a:gd name="connsiteY0" fmla="*/ 0 h 348721"/>
              <a:gd name="connsiteX1" fmla="*/ 0 w 352606"/>
              <a:gd name="connsiteY1" fmla="*/ 5237 h 348721"/>
              <a:gd name="connsiteX2" fmla="*/ 142875 w 352606"/>
              <a:gd name="connsiteY2" fmla="*/ 121343 h 348721"/>
              <a:gd name="connsiteX3" fmla="*/ 169306 w 352606"/>
              <a:gd name="connsiteY3" fmla="*/ 193773 h 348721"/>
              <a:gd name="connsiteX4" fmla="*/ 33506 w 352606"/>
              <a:gd name="connsiteY4" fmla="*/ 320147 h 348721"/>
              <a:gd name="connsiteX5" fmla="*/ 19218 w 352606"/>
              <a:gd name="connsiteY5" fmla="*/ 348721 h 348721"/>
              <a:gd name="connsiteX6" fmla="*/ 352606 w 352606"/>
              <a:gd name="connsiteY6" fmla="*/ 258687 h 348721"/>
              <a:gd name="connsiteX7" fmla="*/ 203592 w 352606"/>
              <a:gd name="connsiteY7" fmla="*/ 65434 h 348721"/>
              <a:gd name="connsiteX8" fmla="*/ 60672 w 352606"/>
              <a:gd name="connsiteY8" fmla="*/ 0 h 348721"/>
              <a:gd name="connsiteX0" fmla="*/ 60672 w 352606"/>
              <a:gd name="connsiteY0" fmla="*/ 0 h 320406"/>
              <a:gd name="connsiteX1" fmla="*/ 0 w 352606"/>
              <a:gd name="connsiteY1" fmla="*/ 5237 h 320406"/>
              <a:gd name="connsiteX2" fmla="*/ 142875 w 352606"/>
              <a:gd name="connsiteY2" fmla="*/ 121343 h 320406"/>
              <a:gd name="connsiteX3" fmla="*/ 169306 w 352606"/>
              <a:gd name="connsiteY3" fmla="*/ 193773 h 320406"/>
              <a:gd name="connsiteX4" fmla="*/ 33506 w 352606"/>
              <a:gd name="connsiteY4" fmla="*/ 320147 h 320406"/>
              <a:gd name="connsiteX5" fmla="*/ 176381 w 352606"/>
              <a:gd name="connsiteY5" fmla="*/ 272521 h 320406"/>
              <a:gd name="connsiteX6" fmla="*/ 352606 w 352606"/>
              <a:gd name="connsiteY6" fmla="*/ 258687 h 320406"/>
              <a:gd name="connsiteX7" fmla="*/ 203592 w 352606"/>
              <a:gd name="connsiteY7" fmla="*/ 65434 h 320406"/>
              <a:gd name="connsiteX8" fmla="*/ 60672 w 352606"/>
              <a:gd name="connsiteY8" fmla="*/ 0 h 320406"/>
              <a:gd name="connsiteX0" fmla="*/ 60672 w 314506"/>
              <a:gd name="connsiteY0" fmla="*/ 0 h 320406"/>
              <a:gd name="connsiteX1" fmla="*/ 0 w 314506"/>
              <a:gd name="connsiteY1" fmla="*/ 5237 h 320406"/>
              <a:gd name="connsiteX2" fmla="*/ 142875 w 314506"/>
              <a:gd name="connsiteY2" fmla="*/ 121343 h 320406"/>
              <a:gd name="connsiteX3" fmla="*/ 169306 w 314506"/>
              <a:gd name="connsiteY3" fmla="*/ 193773 h 320406"/>
              <a:gd name="connsiteX4" fmla="*/ 33506 w 314506"/>
              <a:gd name="connsiteY4" fmla="*/ 320147 h 320406"/>
              <a:gd name="connsiteX5" fmla="*/ 176381 w 314506"/>
              <a:gd name="connsiteY5" fmla="*/ 272521 h 320406"/>
              <a:gd name="connsiteX6" fmla="*/ 314506 w 314506"/>
              <a:gd name="connsiteY6" fmla="*/ 172962 h 320406"/>
              <a:gd name="connsiteX7" fmla="*/ 203592 w 314506"/>
              <a:gd name="connsiteY7" fmla="*/ 65434 h 320406"/>
              <a:gd name="connsiteX8" fmla="*/ 60672 w 314506"/>
              <a:gd name="connsiteY8" fmla="*/ 0 h 320406"/>
              <a:gd name="connsiteX0" fmla="*/ 60672 w 314506"/>
              <a:gd name="connsiteY0" fmla="*/ 0 h 320406"/>
              <a:gd name="connsiteX1" fmla="*/ 0 w 314506"/>
              <a:gd name="connsiteY1" fmla="*/ 5237 h 320406"/>
              <a:gd name="connsiteX2" fmla="*/ 142875 w 314506"/>
              <a:gd name="connsiteY2" fmla="*/ 121343 h 320406"/>
              <a:gd name="connsiteX3" fmla="*/ 169306 w 314506"/>
              <a:gd name="connsiteY3" fmla="*/ 193773 h 320406"/>
              <a:gd name="connsiteX4" fmla="*/ 33506 w 314506"/>
              <a:gd name="connsiteY4" fmla="*/ 320147 h 320406"/>
              <a:gd name="connsiteX5" fmla="*/ 200193 w 314506"/>
              <a:gd name="connsiteY5" fmla="*/ 229659 h 320406"/>
              <a:gd name="connsiteX6" fmla="*/ 314506 w 314506"/>
              <a:gd name="connsiteY6" fmla="*/ 172962 h 320406"/>
              <a:gd name="connsiteX7" fmla="*/ 203592 w 314506"/>
              <a:gd name="connsiteY7" fmla="*/ 65434 h 320406"/>
              <a:gd name="connsiteX8" fmla="*/ 60672 w 314506"/>
              <a:gd name="connsiteY8" fmla="*/ 0 h 320406"/>
              <a:gd name="connsiteX0" fmla="*/ 60672 w 266881"/>
              <a:gd name="connsiteY0" fmla="*/ 0 h 320406"/>
              <a:gd name="connsiteX1" fmla="*/ 0 w 266881"/>
              <a:gd name="connsiteY1" fmla="*/ 5237 h 320406"/>
              <a:gd name="connsiteX2" fmla="*/ 142875 w 266881"/>
              <a:gd name="connsiteY2" fmla="*/ 121343 h 320406"/>
              <a:gd name="connsiteX3" fmla="*/ 169306 w 266881"/>
              <a:gd name="connsiteY3" fmla="*/ 193773 h 320406"/>
              <a:gd name="connsiteX4" fmla="*/ 33506 w 266881"/>
              <a:gd name="connsiteY4" fmla="*/ 320147 h 320406"/>
              <a:gd name="connsiteX5" fmla="*/ 200193 w 266881"/>
              <a:gd name="connsiteY5" fmla="*/ 229659 h 320406"/>
              <a:gd name="connsiteX6" fmla="*/ 266881 w 266881"/>
              <a:gd name="connsiteY6" fmla="*/ 153912 h 320406"/>
              <a:gd name="connsiteX7" fmla="*/ 203592 w 266881"/>
              <a:gd name="connsiteY7" fmla="*/ 65434 h 320406"/>
              <a:gd name="connsiteX8" fmla="*/ 60672 w 266881"/>
              <a:gd name="connsiteY8" fmla="*/ 0 h 320406"/>
              <a:gd name="connsiteX0" fmla="*/ 136872 w 343081"/>
              <a:gd name="connsiteY0" fmla="*/ 37625 h 358031"/>
              <a:gd name="connsiteX1" fmla="*/ 0 w 343081"/>
              <a:gd name="connsiteY1" fmla="*/ 0 h 358031"/>
              <a:gd name="connsiteX2" fmla="*/ 219075 w 343081"/>
              <a:gd name="connsiteY2" fmla="*/ 158968 h 358031"/>
              <a:gd name="connsiteX3" fmla="*/ 245506 w 343081"/>
              <a:gd name="connsiteY3" fmla="*/ 231398 h 358031"/>
              <a:gd name="connsiteX4" fmla="*/ 109706 w 343081"/>
              <a:gd name="connsiteY4" fmla="*/ 357772 h 358031"/>
              <a:gd name="connsiteX5" fmla="*/ 276393 w 343081"/>
              <a:gd name="connsiteY5" fmla="*/ 267284 h 358031"/>
              <a:gd name="connsiteX6" fmla="*/ 343081 w 343081"/>
              <a:gd name="connsiteY6" fmla="*/ 191537 h 358031"/>
              <a:gd name="connsiteX7" fmla="*/ 279792 w 343081"/>
              <a:gd name="connsiteY7" fmla="*/ 103059 h 358031"/>
              <a:gd name="connsiteX8" fmla="*/ 136872 w 343081"/>
              <a:gd name="connsiteY8" fmla="*/ 37625 h 358031"/>
              <a:gd name="connsiteX0" fmla="*/ 136872 w 343081"/>
              <a:gd name="connsiteY0" fmla="*/ 37625 h 376822"/>
              <a:gd name="connsiteX1" fmla="*/ 0 w 343081"/>
              <a:gd name="connsiteY1" fmla="*/ 0 h 376822"/>
              <a:gd name="connsiteX2" fmla="*/ 219075 w 343081"/>
              <a:gd name="connsiteY2" fmla="*/ 158968 h 376822"/>
              <a:gd name="connsiteX3" fmla="*/ 245506 w 343081"/>
              <a:gd name="connsiteY3" fmla="*/ 231398 h 376822"/>
              <a:gd name="connsiteX4" fmla="*/ 109706 w 343081"/>
              <a:gd name="connsiteY4" fmla="*/ 357772 h 376822"/>
              <a:gd name="connsiteX5" fmla="*/ 138281 w 343081"/>
              <a:gd name="connsiteY5" fmla="*/ 376822 h 376822"/>
              <a:gd name="connsiteX6" fmla="*/ 343081 w 343081"/>
              <a:gd name="connsiteY6" fmla="*/ 191537 h 376822"/>
              <a:gd name="connsiteX7" fmla="*/ 279792 w 343081"/>
              <a:gd name="connsiteY7" fmla="*/ 103059 h 376822"/>
              <a:gd name="connsiteX8" fmla="*/ 136872 w 343081"/>
              <a:gd name="connsiteY8" fmla="*/ 37625 h 376822"/>
              <a:gd name="connsiteX0" fmla="*/ 46384 w 343081"/>
              <a:gd name="connsiteY0" fmla="*/ 0 h 396347"/>
              <a:gd name="connsiteX1" fmla="*/ 0 w 343081"/>
              <a:gd name="connsiteY1" fmla="*/ 19525 h 396347"/>
              <a:gd name="connsiteX2" fmla="*/ 219075 w 343081"/>
              <a:gd name="connsiteY2" fmla="*/ 178493 h 396347"/>
              <a:gd name="connsiteX3" fmla="*/ 245506 w 343081"/>
              <a:gd name="connsiteY3" fmla="*/ 250923 h 396347"/>
              <a:gd name="connsiteX4" fmla="*/ 109706 w 343081"/>
              <a:gd name="connsiteY4" fmla="*/ 377297 h 396347"/>
              <a:gd name="connsiteX5" fmla="*/ 138281 w 343081"/>
              <a:gd name="connsiteY5" fmla="*/ 396347 h 396347"/>
              <a:gd name="connsiteX6" fmla="*/ 343081 w 343081"/>
              <a:gd name="connsiteY6" fmla="*/ 211062 h 396347"/>
              <a:gd name="connsiteX7" fmla="*/ 279792 w 343081"/>
              <a:gd name="connsiteY7" fmla="*/ 122584 h 396347"/>
              <a:gd name="connsiteX8" fmla="*/ 46384 w 343081"/>
              <a:gd name="connsiteY8" fmla="*/ 0 h 396347"/>
              <a:gd name="connsiteX0" fmla="*/ 0 w 358610"/>
              <a:gd name="connsiteY0" fmla="*/ 0 h 443972"/>
              <a:gd name="connsiteX1" fmla="*/ 15529 w 358610"/>
              <a:gd name="connsiteY1" fmla="*/ 67150 h 443972"/>
              <a:gd name="connsiteX2" fmla="*/ 234604 w 358610"/>
              <a:gd name="connsiteY2" fmla="*/ 226118 h 443972"/>
              <a:gd name="connsiteX3" fmla="*/ 261035 w 358610"/>
              <a:gd name="connsiteY3" fmla="*/ 298548 h 443972"/>
              <a:gd name="connsiteX4" fmla="*/ 125235 w 358610"/>
              <a:gd name="connsiteY4" fmla="*/ 424922 h 443972"/>
              <a:gd name="connsiteX5" fmla="*/ 153810 w 358610"/>
              <a:gd name="connsiteY5" fmla="*/ 443972 h 443972"/>
              <a:gd name="connsiteX6" fmla="*/ 358610 w 358610"/>
              <a:gd name="connsiteY6" fmla="*/ 258687 h 443972"/>
              <a:gd name="connsiteX7" fmla="*/ 295321 w 358610"/>
              <a:gd name="connsiteY7" fmla="*/ 170209 h 443972"/>
              <a:gd name="connsiteX8" fmla="*/ 0 w 358610"/>
              <a:gd name="connsiteY8" fmla="*/ 0 h 443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8610" h="443972">
                <a:moveTo>
                  <a:pt x="0" y="0"/>
                </a:moveTo>
                <a:lnTo>
                  <a:pt x="15529" y="67150"/>
                </a:lnTo>
                <a:lnTo>
                  <a:pt x="234604" y="226118"/>
                </a:lnTo>
                <a:lnTo>
                  <a:pt x="261035" y="298548"/>
                </a:lnTo>
                <a:cubicBezTo>
                  <a:pt x="272918" y="291460"/>
                  <a:pt x="113352" y="432010"/>
                  <a:pt x="125235" y="424922"/>
                </a:cubicBezTo>
                <a:lnTo>
                  <a:pt x="153810" y="443972"/>
                </a:lnTo>
                <a:lnTo>
                  <a:pt x="358610" y="258687"/>
                </a:lnTo>
                <a:lnTo>
                  <a:pt x="295321" y="170209"/>
                </a:lnTo>
                <a:lnTo>
                  <a:pt x="0" y="0"/>
                </a:lnTo>
                <a:close/>
              </a:path>
            </a:pathLst>
          </a:custGeom>
          <a:solidFill>
            <a:schemeClr val="accent5">
              <a:lumMod val="75000"/>
              <a:alpha val="2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rgbClr val="FFFFFF"/>
              </a:solidFill>
            </a:endParaRPr>
          </a:p>
        </p:txBody>
      </p:sp>
      <p:sp>
        <p:nvSpPr>
          <p:cNvPr id="27" name="Title 4"/>
          <p:cNvSpPr txBox="1">
            <a:spLocks/>
          </p:cNvSpPr>
          <p:nvPr/>
        </p:nvSpPr>
        <p:spPr>
          <a:xfrm>
            <a:off x="212039" y="260648"/>
            <a:ext cx="9616545" cy="878954"/>
          </a:xfrm>
          <a:prstGeom prst="rect">
            <a:avLst/>
          </a:prstGeom>
        </p:spPr>
        <p:txBody>
          <a:bodyPr vert="horz" lIns="0" tIns="45720" rIns="0" bIns="45720" rtlCol="0" anchor="b" anchorCtr="0">
            <a:noAutofit/>
          </a:bodyPr>
          <a:lstStyle>
            <a:lvl1pPr algn="l" defTabSz="914400" rtl="0" eaLnBrk="1" latinLnBrk="0" hangingPunct="1">
              <a:lnSpc>
                <a:spcPct val="100000"/>
              </a:lnSpc>
              <a:spcBef>
                <a:spcPct val="0"/>
              </a:spcBef>
              <a:buNone/>
              <a:defRPr lang="en-AU" sz="15000" b="1" kern="1200" spc="-1000" baseline="0">
                <a:solidFill>
                  <a:schemeClr val="accent4"/>
                </a:solidFill>
                <a:latin typeface="+mj-lt"/>
                <a:ea typeface="+mj-ea"/>
                <a:cs typeface="+mj-cs"/>
              </a:defRPr>
            </a:lvl1pPr>
          </a:lstStyle>
          <a:p>
            <a:pPr>
              <a:lnSpc>
                <a:spcPts val="3100"/>
              </a:lnSpc>
            </a:pPr>
            <a:r>
              <a:rPr lang="en-AU" sz="3500" spc="-300" dirty="0" smtClean="0">
                <a:solidFill>
                  <a:srgbClr val="000000"/>
                </a:solidFill>
              </a:rPr>
              <a:t>Australia’s largest urban renewal area</a:t>
            </a:r>
          </a:p>
          <a:p>
            <a:pPr>
              <a:lnSpc>
                <a:spcPts val="3100"/>
              </a:lnSpc>
            </a:pPr>
            <a:endParaRPr lang="en-AU" sz="4000" spc="-300" dirty="0">
              <a:solidFill>
                <a:schemeClr val="bg1"/>
              </a:solidFill>
            </a:endParaRPr>
          </a:p>
        </p:txBody>
      </p:sp>
    </p:spTree>
    <p:extLst>
      <p:ext uri="{BB962C8B-B14F-4D97-AF65-F5344CB8AC3E}">
        <p14:creationId xmlns:p14="http://schemas.microsoft.com/office/powerpoint/2010/main" val="46254226"/>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201403_Citra_Wibowow167"/>
          <p:cNvPicPr>
            <a:picLocks noChangeAspect="1" noChangeArrowheads="1"/>
          </p:cNvPicPr>
          <p:nvPr/>
        </p:nvPicPr>
        <p:blipFill rotWithShape="1">
          <a:blip r:embed="rId3">
            <a:extLst>
              <a:ext uri="{28A0092B-C50C-407E-A947-70E740481C1C}">
                <a14:useLocalDpi xmlns:a14="http://schemas.microsoft.com/office/drawing/2010/main" val="0"/>
              </a:ext>
            </a:extLst>
          </a:blip>
          <a:srcRect l="80" t="907" r="23838" b="5157"/>
          <a:stretch/>
        </p:blipFill>
        <p:spPr bwMode="auto">
          <a:xfrm>
            <a:off x="-180528" y="-27384"/>
            <a:ext cx="8568952" cy="6954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p:cNvSpPr>
            <a:spLocks noGrp="1"/>
          </p:cNvSpPr>
          <p:nvPr>
            <p:ph type="title"/>
          </p:nvPr>
        </p:nvSpPr>
        <p:spPr>
          <a:xfrm>
            <a:off x="245502" y="2490941"/>
            <a:ext cx="7393565" cy="404812"/>
          </a:xfrm>
        </p:spPr>
        <p:txBody>
          <a:bodyPr/>
          <a:lstStyle/>
          <a:p>
            <a:r>
              <a:rPr lang="en-AU" dirty="0" smtClean="0">
                <a:solidFill>
                  <a:schemeClr val="bg1"/>
                </a:solidFill>
                <a:effectLst>
                  <a:outerShdw blurRad="50800" dist="38100" dir="2700000" algn="tl" rotWithShape="0">
                    <a:prstClr val="black">
                      <a:alpha val="40000"/>
                    </a:prstClr>
                  </a:outerShdw>
                </a:effectLst>
              </a:rPr>
              <a:t>1999</a:t>
            </a:r>
            <a:endParaRPr lang="en-AU" dirty="0">
              <a:solidFill>
                <a:schemeClr val="bg1"/>
              </a:solidFill>
              <a:effectLst>
                <a:outerShdw blurRad="50800" dist="38100" dir="2700000" algn="tl" rotWithShape="0">
                  <a:prstClr val="black">
                    <a:alpha val="40000"/>
                  </a:prstClr>
                </a:outerShdw>
              </a:effectLst>
            </a:endParaRPr>
          </a:p>
        </p:txBody>
      </p:sp>
      <p:sp>
        <p:nvSpPr>
          <p:cNvPr id="7" name="Text Placeholder 6"/>
          <p:cNvSpPr>
            <a:spLocks noGrp="1"/>
          </p:cNvSpPr>
          <p:nvPr>
            <p:ph type="body" idx="13"/>
          </p:nvPr>
        </p:nvSpPr>
        <p:spPr>
          <a:xfrm>
            <a:off x="245501" y="3007592"/>
            <a:ext cx="7387840" cy="1645544"/>
          </a:xfrm>
        </p:spPr>
        <p:txBody>
          <a:bodyPr/>
          <a:lstStyle/>
          <a:p>
            <a:r>
              <a:rPr lang="en-AU" sz="4400" dirty="0">
                <a:solidFill>
                  <a:schemeClr val="accent2"/>
                </a:solidFill>
                <a:effectLst>
                  <a:outerShdw blurRad="50800" dist="38100" dir="2700000" algn="tl" rotWithShape="0">
                    <a:prstClr val="black">
                      <a:alpha val="40000"/>
                    </a:prstClr>
                  </a:outerShdw>
                </a:effectLst>
              </a:rPr>
              <a:t>3,000 residents</a:t>
            </a:r>
          </a:p>
        </p:txBody>
      </p:sp>
      <p:sp>
        <p:nvSpPr>
          <p:cNvPr id="9" name="Title 1"/>
          <p:cNvSpPr txBox="1">
            <a:spLocks/>
          </p:cNvSpPr>
          <p:nvPr/>
        </p:nvSpPr>
        <p:spPr>
          <a:xfrm>
            <a:off x="245502" y="3573016"/>
            <a:ext cx="7393565" cy="404812"/>
          </a:xfrm>
          <a:prstGeom prst="rect">
            <a:avLst/>
          </a:prstGeom>
        </p:spPr>
        <p:txBody>
          <a:bodyPr vert="horz" lIns="0" tIns="46800" rIns="0" bIns="46800" rtlCol="0" anchor="t" anchorCtr="0">
            <a:noAutofit/>
          </a:bodyPr>
          <a:lstStyle>
            <a:lvl1pPr algn="l" defTabSz="914400" rtl="0" eaLnBrk="1" latinLnBrk="0" hangingPunct="1">
              <a:lnSpc>
                <a:spcPts val="3200"/>
              </a:lnSpc>
              <a:spcBef>
                <a:spcPct val="0"/>
              </a:spcBef>
              <a:buNone/>
              <a:defRPr lang="en-AU" sz="3400" b="1" kern="1200" spc="-100" baseline="0">
                <a:solidFill>
                  <a:schemeClr val="accent2"/>
                </a:solidFill>
                <a:latin typeface="+mj-lt"/>
                <a:ea typeface="+mj-ea"/>
                <a:cs typeface="+mj-cs"/>
              </a:defRPr>
            </a:lvl1pPr>
          </a:lstStyle>
          <a:p>
            <a:r>
              <a:rPr lang="en-AU" dirty="0">
                <a:solidFill>
                  <a:schemeClr val="bg1"/>
                </a:solidFill>
              </a:rPr>
              <a:t>2030</a:t>
            </a:r>
          </a:p>
        </p:txBody>
      </p:sp>
      <p:sp>
        <p:nvSpPr>
          <p:cNvPr id="10" name="Title 4"/>
          <p:cNvSpPr txBox="1">
            <a:spLocks/>
          </p:cNvSpPr>
          <p:nvPr/>
        </p:nvSpPr>
        <p:spPr>
          <a:xfrm>
            <a:off x="213697" y="3913311"/>
            <a:ext cx="8054004" cy="1746072"/>
          </a:xfrm>
          <a:prstGeom prst="rect">
            <a:avLst/>
          </a:prstGeom>
        </p:spPr>
        <p:txBody>
          <a:bodyPr vert="horz" lIns="0" tIns="46800" rIns="0" bIns="46800" rtlCol="0" anchor="b" anchorCtr="0">
            <a:noAutofit/>
          </a:bodyPr>
          <a:lstStyle>
            <a:lvl1pPr algn="l" defTabSz="914400" rtl="0" eaLnBrk="1" latinLnBrk="0" hangingPunct="1">
              <a:lnSpc>
                <a:spcPct val="100000"/>
              </a:lnSpc>
              <a:spcBef>
                <a:spcPct val="0"/>
              </a:spcBef>
              <a:buNone/>
              <a:defRPr lang="en-AU" sz="15000" b="1" kern="1200" spc="-1000" baseline="0">
                <a:solidFill>
                  <a:schemeClr val="accent4"/>
                </a:solidFill>
                <a:latin typeface="+mj-lt"/>
                <a:ea typeface="+mj-ea"/>
                <a:cs typeface="+mj-cs"/>
              </a:defRPr>
            </a:lvl1pPr>
          </a:lstStyle>
          <a:p>
            <a:r>
              <a:rPr lang="en-AU" sz="13000" dirty="0">
                <a:solidFill>
                  <a:schemeClr val="accent3"/>
                </a:solidFill>
                <a:effectLst>
                  <a:outerShdw blurRad="50800" dist="38100" dir="2700000" algn="tl" rotWithShape="0">
                    <a:prstClr val="black">
                      <a:alpha val="40000"/>
                    </a:prstClr>
                  </a:outerShdw>
                </a:effectLst>
              </a:rPr>
              <a:t>61,000</a:t>
            </a:r>
            <a:r>
              <a:rPr lang="en-AU" sz="7000" dirty="0">
                <a:solidFill>
                  <a:schemeClr val="accent3"/>
                </a:solidFill>
                <a:effectLst>
                  <a:outerShdw blurRad="50800" dist="38100" dir="2700000" algn="tl" rotWithShape="0">
                    <a:prstClr val="black">
                      <a:alpha val="40000"/>
                    </a:prstClr>
                  </a:outerShdw>
                </a:effectLst>
              </a:rPr>
              <a:t> </a:t>
            </a:r>
            <a:r>
              <a:rPr lang="en-AU" sz="7000" spc="-500" dirty="0">
                <a:solidFill>
                  <a:schemeClr val="bg1"/>
                </a:solidFill>
                <a:effectLst>
                  <a:outerShdw blurRad="50800" dist="38100" dir="2700000" algn="tl" rotWithShape="0">
                    <a:prstClr val="black">
                      <a:alpha val="40000"/>
                    </a:prstClr>
                  </a:outerShdw>
                </a:effectLst>
              </a:rPr>
              <a:t>residents</a:t>
            </a:r>
          </a:p>
        </p:txBody>
      </p:sp>
    </p:spTree>
    <p:extLst>
      <p:ext uri="{BB962C8B-B14F-4D97-AF65-F5344CB8AC3E}">
        <p14:creationId xmlns:p14="http://schemas.microsoft.com/office/powerpoint/2010/main" val="3606681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45502" y="2490941"/>
            <a:ext cx="7393565" cy="404812"/>
          </a:xfrm>
        </p:spPr>
        <p:txBody>
          <a:bodyPr/>
          <a:lstStyle/>
          <a:p>
            <a:r>
              <a:rPr lang="en-AU" dirty="0" smtClean="0">
                <a:solidFill>
                  <a:schemeClr val="bg1"/>
                </a:solidFill>
              </a:rPr>
              <a:t>1999</a:t>
            </a:r>
            <a:endParaRPr lang="en-AU" dirty="0">
              <a:solidFill>
                <a:schemeClr val="bg1"/>
              </a:solidFill>
            </a:endParaRPr>
          </a:p>
        </p:txBody>
      </p:sp>
      <p:sp>
        <p:nvSpPr>
          <p:cNvPr id="9" name="Title 1"/>
          <p:cNvSpPr txBox="1">
            <a:spLocks/>
          </p:cNvSpPr>
          <p:nvPr/>
        </p:nvSpPr>
        <p:spPr>
          <a:xfrm>
            <a:off x="245502" y="3573016"/>
            <a:ext cx="7393565" cy="404812"/>
          </a:xfrm>
          <a:prstGeom prst="rect">
            <a:avLst/>
          </a:prstGeom>
        </p:spPr>
        <p:txBody>
          <a:bodyPr vert="horz" lIns="0" tIns="46800" rIns="0" bIns="46800" rtlCol="0" anchor="t" anchorCtr="0">
            <a:noAutofit/>
          </a:bodyPr>
          <a:lstStyle>
            <a:lvl1pPr algn="l" defTabSz="914400" rtl="0" eaLnBrk="1" latinLnBrk="0" hangingPunct="1">
              <a:lnSpc>
                <a:spcPts val="3200"/>
              </a:lnSpc>
              <a:spcBef>
                <a:spcPct val="0"/>
              </a:spcBef>
              <a:buNone/>
              <a:defRPr lang="en-AU" sz="3400" b="1" kern="1200" spc="-100" baseline="0">
                <a:solidFill>
                  <a:schemeClr val="accent2"/>
                </a:solidFill>
                <a:latin typeface="+mj-lt"/>
                <a:ea typeface="+mj-ea"/>
                <a:cs typeface="+mj-cs"/>
              </a:defRPr>
            </a:lvl1pPr>
          </a:lstStyle>
          <a:p>
            <a:r>
              <a:rPr lang="en-AU" dirty="0">
                <a:solidFill>
                  <a:schemeClr val="bg1"/>
                </a:solidFill>
              </a:rPr>
              <a:t>2030</a:t>
            </a:r>
          </a:p>
        </p:txBody>
      </p:sp>
      <p:graphicFrame>
        <p:nvGraphicFramePr>
          <p:cNvPr id="11" name="Content Placeholder 6"/>
          <p:cNvGraphicFramePr>
            <a:graphicFrameLocks/>
          </p:cNvGraphicFramePr>
          <p:nvPr>
            <p:extLst>
              <p:ext uri="{D42A27DB-BD31-4B8C-83A1-F6EECF244321}">
                <p14:modId xmlns:p14="http://schemas.microsoft.com/office/powerpoint/2010/main" val="2561081622"/>
              </p:ext>
            </p:extLst>
          </p:nvPr>
        </p:nvGraphicFramePr>
        <p:xfrm>
          <a:off x="245502" y="908720"/>
          <a:ext cx="8064335" cy="4992555"/>
        </p:xfrm>
        <a:graphic>
          <a:graphicData uri="http://schemas.openxmlformats.org/drawingml/2006/table">
            <a:tbl>
              <a:tblPr firstRow="1" bandRow="1">
                <a:tableStyleId>{9DCAF9ED-07DC-4A11-8D7F-57B35C25682E}</a:tableStyleId>
              </a:tblPr>
              <a:tblGrid>
                <a:gridCol w="2692235">
                  <a:extLst>
                    <a:ext uri="{9D8B030D-6E8A-4147-A177-3AD203B41FA5}">
                      <a16:colId xmlns="" xmlns:a16="http://schemas.microsoft.com/office/drawing/2014/main" val="1216123018"/>
                    </a:ext>
                  </a:extLst>
                </a:gridCol>
                <a:gridCol w="1696627">
                  <a:extLst>
                    <a:ext uri="{9D8B030D-6E8A-4147-A177-3AD203B41FA5}">
                      <a16:colId xmlns="" xmlns:a16="http://schemas.microsoft.com/office/drawing/2014/main" val="1787298288"/>
                    </a:ext>
                  </a:extLst>
                </a:gridCol>
                <a:gridCol w="1908705">
                  <a:extLst>
                    <a:ext uri="{9D8B030D-6E8A-4147-A177-3AD203B41FA5}">
                      <a16:colId xmlns="" xmlns:a16="http://schemas.microsoft.com/office/drawing/2014/main" val="3347705357"/>
                    </a:ext>
                  </a:extLst>
                </a:gridCol>
                <a:gridCol w="1766768">
                  <a:extLst>
                    <a:ext uri="{9D8B030D-6E8A-4147-A177-3AD203B41FA5}">
                      <a16:colId xmlns="" xmlns:a16="http://schemas.microsoft.com/office/drawing/2014/main" val="1259116651"/>
                    </a:ext>
                  </a:extLst>
                </a:gridCol>
              </a:tblGrid>
              <a:tr h="1077147">
                <a:tc>
                  <a:txBody>
                    <a:bodyPr/>
                    <a:lstStyle/>
                    <a:p>
                      <a:pPr algn="ctr"/>
                      <a:endParaRPr lang="en-AU" sz="2000" dirty="0"/>
                    </a:p>
                  </a:txBody>
                  <a:tcPr marT="60960" marB="60960"/>
                </a:tc>
                <a:tc>
                  <a:txBody>
                    <a:bodyPr/>
                    <a:lstStyle/>
                    <a:p>
                      <a:pPr algn="ctr"/>
                      <a:r>
                        <a:rPr lang="en-AU" sz="2000" dirty="0"/>
                        <a:t>Green Square</a:t>
                      </a:r>
                    </a:p>
                  </a:txBody>
                  <a:tcPr marT="60960" marB="60960" anchor="ctr"/>
                </a:tc>
                <a:tc>
                  <a:txBody>
                    <a:bodyPr/>
                    <a:lstStyle/>
                    <a:p>
                      <a:pPr algn="ctr"/>
                      <a:r>
                        <a:rPr lang="en-AU" sz="2000" dirty="0"/>
                        <a:t>% local growth</a:t>
                      </a:r>
                    </a:p>
                    <a:p>
                      <a:pPr algn="ctr"/>
                      <a:r>
                        <a:rPr lang="en-AU" sz="2000" dirty="0"/>
                        <a:t>2011-16</a:t>
                      </a:r>
                    </a:p>
                  </a:txBody>
                  <a:tcPr marT="60960" marB="6096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2000" dirty="0"/>
                        <a:t>City of Sydney</a:t>
                      </a:r>
                    </a:p>
                  </a:txBody>
                  <a:tcPr marT="60960" marB="60960" anchor="ctr"/>
                </a:tc>
                <a:extLst>
                  <a:ext uri="{0D108BD9-81ED-4DB2-BD59-A6C34878D82A}">
                    <a16:rowId xmlns="" xmlns:a16="http://schemas.microsoft.com/office/drawing/2014/main" val="1429873826"/>
                  </a:ext>
                </a:extLst>
              </a:tr>
              <a:tr h="736521">
                <a:tc>
                  <a:txBody>
                    <a:bodyPr/>
                    <a:lstStyle/>
                    <a:p>
                      <a:pPr algn="l"/>
                      <a:r>
                        <a:rPr lang="en-AU" sz="2000" dirty="0"/>
                        <a:t>Couples with </a:t>
                      </a:r>
                      <a:r>
                        <a:rPr lang="en-AU" sz="2000" dirty="0" smtClean="0"/>
                        <a:t>children</a:t>
                      </a:r>
                      <a:endParaRPr lang="en-AU" sz="2000" dirty="0"/>
                    </a:p>
                  </a:txBody>
                  <a:tcPr marT="60960" marB="60960" anchor="ctr"/>
                </a:tc>
                <a:tc>
                  <a:txBody>
                    <a:bodyPr/>
                    <a:lstStyle/>
                    <a:p>
                      <a:pPr algn="ctr"/>
                      <a:r>
                        <a:rPr lang="en-AU" sz="2000" dirty="0"/>
                        <a:t>  13.8</a:t>
                      </a:r>
                    </a:p>
                  </a:txBody>
                  <a:tcPr marT="60960" marB="60960" anchor="ctr"/>
                </a:tc>
                <a:tc>
                  <a:txBody>
                    <a:bodyPr/>
                    <a:lstStyle/>
                    <a:p>
                      <a:pPr algn="ctr"/>
                      <a:r>
                        <a:rPr lang="en-AU" sz="2000" dirty="0"/>
                        <a:t>  42.7</a:t>
                      </a:r>
                    </a:p>
                  </a:txBody>
                  <a:tcPr marT="60960" marB="60960" anchor="ctr"/>
                </a:tc>
                <a:tc>
                  <a:txBody>
                    <a:bodyPr/>
                    <a:lstStyle/>
                    <a:p>
                      <a:pPr algn="ctr"/>
                      <a:r>
                        <a:rPr lang="en-AU" sz="2000" dirty="0"/>
                        <a:t>10.3</a:t>
                      </a:r>
                    </a:p>
                  </a:txBody>
                  <a:tcPr marT="60960" marB="60960" anchor="ctr"/>
                </a:tc>
                <a:extLst>
                  <a:ext uri="{0D108BD9-81ED-4DB2-BD59-A6C34878D82A}">
                    <a16:rowId xmlns="" xmlns:a16="http://schemas.microsoft.com/office/drawing/2014/main" val="4279141778"/>
                  </a:ext>
                </a:extLst>
              </a:tr>
              <a:tr h="736521">
                <a:tc>
                  <a:txBody>
                    <a:bodyPr/>
                    <a:lstStyle/>
                    <a:p>
                      <a:pPr algn="l"/>
                      <a:r>
                        <a:rPr lang="en-AU" sz="2000" dirty="0"/>
                        <a:t>Couples without </a:t>
                      </a:r>
                      <a:r>
                        <a:rPr lang="en-AU" sz="2000" dirty="0" smtClean="0"/>
                        <a:t>children</a:t>
                      </a:r>
                      <a:endParaRPr lang="en-AU" sz="2000" dirty="0"/>
                    </a:p>
                  </a:txBody>
                  <a:tcPr marT="60960" marB="60960" anchor="ctr"/>
                </a:tc>
                <a:tc>
                  <a:txBody>
                    <a:bodyPr/>
                    <a:lstStyle/>
                    <a:p>
                      <a:pPr algn="ctr"/>
                      <a:r>
                        <a:rPr lang="en-AU" sz="2000" dirty="0"/>
                        <a:t>  30.1</a:t>
                      </a:r>
                    </a:p>
                  </a:txBody>
                  <a:tcPr marT="60960" marB="60960" anchor="ctr"/>
                </a:tc>
                <a:tc>
                  <a:txBody>
                    <a:bodyPr/>
                    <a:lstStyle/>
                    <a:p>
                      <a:pPr algn="ctr"/>
                      <a:r>
                        <a:rPr lang="en-AU" sz="2000" dirty="0"/>
                        <a:t>  82.5</a:t>
                      </a:r>
                    </a:p>
                  </a:txBody>
                  <a:tcPr marT="60960" marB="60960" anchor="ctr"/>
                </a:tc>
                <a:tc>
                  <a:txBody>
                    <a:bodyPr/>
                    <a:lstStyle/>
                    <a:p>
                      <a:pPr algn="ctr"/>
                      <a:r>
                        <a:rPr lang="en-AU" sz="2000" dirty="0"/>
                        <a:t>28.2</a:t>
                      </a:r>
                    </a:p>
                  </a:txBody>
                  <a:tcPr marT="60960" marB="60960" anchor="ctr"/>
                </a:tc>
                <a:extLst>
                  <a:ext uri="{0D108BD9-81ED-4DB2-BD59-A6C34878D82A}">
                    <a16:rowId xmlns="" xmlns:a16="http://schemas.microsoft.com/office/drawing/2014/main" val="3853881704"/>
                  </a:ext>
                </a:extLst>
              </a:tr>
              <a:tr h="736521">
                <a:tc>
                  <a:txBody>
                    <a:bodyPr/>
                    <a:lstStyle/>
                    <a:p>
                      <a:pPr algn="l"/>
                      <a:r>
                        <a:rPr lang="en-AU" sz="2000" dirty="0"/>
                        <a:t>Sole </a:t>
                      </a:r>
                      <a:r>
                        <a:rPr lang="en-AU" sz="2000" dirty="0" smtClean="0"/>
                        <a:t>parent</a:t>
                      </a:r>
                      <a:r>
                        <a:rPr lang="en-AU" sz="2000" baseline="0" dirty="0" smtClean="0"/>
                        <a:t> </a:t>
                      </a:r>
                      <a:endParaRPr lang="en-AU" sz="2000" baseline="0" dirty="0"/>
                    </a:p>
                    <a:p>
                      <a:pPr algn="l"/>
                      <a:r>
                        <a:rPr lang="en-AU" sz="2000" baseline="0" dirty="0"/>
                        <a:t>+ </a:t>
                      </a:r>
                      <a:r>
                        <a:rPr lang="en-AU" sz="2000" baseline="0" dirty="0" smtClean="0"/>
                        <a:t>other </a:t>
                      </a:r>
                      <a:r>
                        <a:rPr lang="en-AU" sz="2000" baseline="0" dirty="0"/>
                        <a:t>f</a:t>
                      </a:r>
                      <a:r>
                        <a:rPr lang="en-AU" sz="2000" baseline="0" dirty="0" smtClean="0"/>
                        <a:t>amily</a:t>
                      </a:r>
                      <a:endParaRPr lang="en-AU" sz="2000" dirty="0"/>
                    </a:p>
                  </a:txBody>
                  <a:tcPr marT="60960" marB="60960" anchor="ctr"/>
                </a:tc>
                <a:tc>
                  <a:txBody>
                    <a:bodyPr/>
                    <a:lstStyle/>
                    <a:p>
                      <a:pPr algn="ctr"/>
                      <a:r>
                        <a:rPr lang="en-AU" sz="2000" dirty="0"/>
                        <a:t>    8.4</a:t>
                      </a:r>
                    </a:p>
                  </a:txBody>
                  <a:tcPr marT="60960" marB="60960" anchor="ctr"/>
                </a:tc>
                <a:tc>
                  <a:txBody>
                    <a:bodyPr/>
                    <a:lstStyle/>
                    <a:p>
                      <a:pPr algn="ctr"/>
                      <a:r>
                        <a:rPr lang="en-AU" sz="2000" dirty="0"/>
                        <a:t>  24.1</a:t>
                      </a:r>
                    </a:p>
                  </a:txBody>
                  <a:tcPr marT="60960" marB="60960" anchor="ctr"/>
                </a:tc>
                <a:tc>
                  <a:txBody>
                    <a:bodyPr/>
                    <a:lstStyle/>
                    <a:p>
                      <a:pPr algn="ctr"/>
                      <a:r>
                        <a:rPr lang="en-AU" sz="2000" dirty="0"/>
                        <a:t>7.4</a:t>
                      </a:r>
                    </a:p>
                  </a:txBody>
                  <a:tcPr marT="60960" marB="60960" anchor="ctr"/>
                </a:tc>
                <a:extLst>
                  <a:ext uri="{0D108BD9-81ED-4DB2-BD59-A6C34878D82A}">
                    <a16:rowId xmlns="" xmlns:a16="http://schemas.microsoft.com/office/drawing/2014/main" val="1564062077"/>
                  </a:ext>
                </a:extLst>
              </a:tr>
              <a:tr h="484662">
                <a:tc>
                  <a:txBody>
                    <a:bodyPr/>
                    <a:lstStyle/>
                    <a:p>
                      <a:pPr algn="l"/>
                      <a:r>
                        <a:rPr lang="en-AU" sz="2000" dirty="0"/>
                        <a:t>Group </a:t>
                      </a:r>
                      <a:r>
                        <a:rPr lang="en-AU" sz="2000" dirty="0" smtClean="0"/>
                        <a:t>households</a:t>
                      </a:r>
                      <a:endParaRPr lang="en-AU" sz="2000" dirty="0"/>
                    </a:p>
                  </a:txBody>
                  <a:tcPr marT="60960" marB="60960" anchor="ctr"/>
                </a:tc>
                <a:tc>
                  <a:txBody>
                    <a:bodyPr/>
                    <a:lstStyle/>
                    <a:p>
                      <a:pPr algn="ctr"/>
                      <a:r>
                        <a:rPr lang="en-AU" sz="2000" dirty="0"/>
                        <a:t>  17.4</a:t>
                      </a:r>
                    </a:p>
                  </a:txBody>
                  <a:tcPr marT="60960" marB="60960" anchor="ctr"/>
                </a:tc>
                <a:tc>
                  <a:txBody>
                    <a:bodyPr/>
                    <a:lstStyle/>
                    <a:p>
                      <a:pPr algn="ctr"/>
                      <a:r>
                        <a:rPr lang="en-AU" sz="2000" dirty="0"/>
                        <a:t>106.7</a:t>
                      </a:r>
                    </a:p>
                  </a:txBody>
                  <a:tcPr marT="60960" marB="60960" anchor="ctr"/>
                </a:tc>
                <a:tc>
                  <a:txBody>
                    <a:bodyPr/>
                    <a:lstStyle/>
                    <a:p>
                      <a:pPr algn="ctr"/>
                      <a:r>
                        <a:rPr lang="en-AU" sz="2000" dirty="0"/>
                        <a:t>14.2</a:t>
                      </a:r>
                    </a:p>
                  </a:txBody>
                  <a:tcPr marT="60960" marB="60960" anchor="ctr"/>
                </a:tc>
                <a:extLst>
                  <a:ext uri="{0D108BD9-81ED-4DB2-BD59-A6C34878D82A}">
                    <a16:rowId xmlns="" xmlns:a16="http://schemas.microsoft.com/office/drawing/2014/main" val="980725923"/>
                  </a:ext>
                </a:extLst>
              </a:tr>
              <a:tr h="736521">
                <a:tc>
                  <a:txBody>
                    <a:bodyPr/>
                    <a:lstStyle/>
                    <a:p>
                      <a:pPr algn="l"/>
                      <a:r>
                        <a:rPr lang="en-AU" sz="2000" dirty="0"/>
                        <a:t>Lone-person </a:t>
                      </a:r>
                      <a:r>
                        <a:rPr lang="en-AU" sz="2000" dirty="0" smtClean="0"/>
                        <a:t>households</a:t>
                      </a:r>
                      <a:endParaRPr lang="en-AU" sz="2000" dirty="0"/>
                    </a:p>
                  </a:txBody>
                  <a:tcPr marT="60960" marB="60960" anchor="ctr"/>
                </a:tc>
                <a:tc>
                  <a:txBody>
                    <a:bodyPr/>
                    <a:lstStyle/>
                    <a:p>
                      <a:pPr algn="ctr"/>
                      <a:r>
                        <a:rPr lang="en-AU" sz="2000" dirty="0"/>
                        <a:t>  30.3</a:t>
                      </a:r>
                    </a:p>
                  </a:txBody>
                  <a:tcPr marT="60960" marB="60960" anchor="ctr"/>
                </a:tc>
                <a:tc>
                  <a:txBody>
                    <a:bodyPr/>
                    <a:lstStyle/>
                    <a:p>
                      <a:pPr algn="ctr"/>
                      <a:r>
                        <a:rPr lang="en-AU" sz="2000" dirty="0"/>
                        <a:t>  36.3</a:t>
                      </a:r>
                    </a:p>
                  </a:txBody>
                  <a:tcPr marT="60960" marB="60960" anchor="ctr"/>
                </a:tc>
                <a:tc>
                  <a:txBody>
                    <a:bodyPr/>
                    <a:lstStyle/>
                    <a:p>
                      <a:pPr algn="ctr"/>
                      <a:r>
                        <a:rPr lang="en-AU" sz="2000" dirty="0"/>
                        <a:t>39.9</a:t>
                      </a:r>
                    </a:p>
                  </a:txBody>
                  <a:tcPr marT="60960" marB="60960" anchor="ctr"/>
                </a:tc>
                <a:extLst>
                  <a:ext uri="{0D108BD9-81ED-4DB2-BD59-A6C34878D82A}">
                    <a16:rowId xmlns="" xmlns:a16="http://schemas.microsoft.com/office/drawing/2014/main" val="3136888504"/>
                  </a:ext>
                </a:extLst>
              </a:tr>
              <a:tr h="484662">
                <a:tc>
                  <a:txBody>
                    <a:bodyPr/>
                    <a:lstStyle/>
                    <a:p>
                      <a:pPr algn="l"/>
                      <a:r>
                        <a:rPr lang="en-AU" sz="2000" b="1" dirty="0"/>
                        <a:t>All </a:t>
                      </a:r>
                      <a:r>
                        <a:rPr lang="en-AU" sz="2000" b="1" dirty="0" smtClean="0"/>
                        <a:t>households</a:t>
                      </a:r>
                      <a:endParaRPr lang="en-AU" sz="2000" b="1" dirty="0"/>
                    </a:p>
                  </a:txBody>
                  <a:tcPr marT="60960" marB="60960" anchor="ctr"/>
                </a:tc>
                <a:tc>
                  <a:txBody>
                    <a:bodyPr/>
                    <a:lstStyle/>
                    <a:p>
                      <a:pPr algn="ctr"/>
                      <a:r>
                        <a:rPr lang="en-AU" sz="2000" b="1" dirty="0"/>
                        <a:t>100.0</a:t>
                      </a:r>
                    </a:p>
                  </a:txBody>
                  <a:tcPr marT="60960" marB="60960" anchor="ctr"/>
                </a:tc>
                <a:tc>
                  <a:txBody>
                    <a:bodyPr/>
                    <a:lstStyle/>
                    <a:p>
                      <a:pPr algn="ctr"/>
                      <a:r>
                        <a:rPr lang="en-AU" sz="2000" b="1" dirty="0"/>
                        <a:t>  53.8</a:t>
                      </a:r>
                    </a:p>
                  </a:txBody>
                  <a:tcPr marT="60960" marB="60960" anchor="ctr"/>
                </a:tc>
                <a:tc>
                  <a:txBody>
                    <a:bodyPr/>
                    <a:lstStyle/>
                    <a:p>
                      <a:pPr algn="ctr"/>
                      <a:r>
                        <a:rPr lang="en-AU" sz="2000" b="1" dirty="0"/>
                        <a:t>100.0</a:t>
                      </a:r>
                    </a:p>
                  </a:txBody>
                  <a:tcPr marT="60960" marB="60960" anchor="ctr"/>
                </a:tc>
                <a:extLst>
                  <a:ext uri="{0D108BD9-81ED-4DB2-BD59-A6C34878D82A}">
                    <a16:rowId xmlns="" xmlns:a16="http://schemas.microsoft.com/office/drawing/2014/main" val="2214118963"/>
                  </a:ext>
                </a:extLst>
              </a:tr>
            </a:tbl>
          </a:graphicData>
        </a:graphic>
      </p:graphicFrame>
      <p:sp>
        <p:nvSpPr>
          <p:cNvPr id="13" name="Title 8"/>
          <p:cNvSpPr txBox="1">
            <a:spLocks/>
          </p:cNvSpPr>
          <p:nvPr/>
        </p:nvSpPr>
        <p:spPr bwMode="auto">
          <a:xfrm>
            <a:off x="245502" y="260351"/>
            <a:ext cx="8502962" cy="53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6800" rIns="0" bIns="46800" numCol="1" anchor="t" anchorCtr="0" compatLnSpc="1">
            <a:prstTxWarp prst="textNoShape">
              <a:avLst/>
            </a:prstTxWarp>
            <a:noAutofit/>
          </a:bodyPr>
          <a:lstStyle>
            <a:lvl1pPr algn="l" rtl="0" eaLnBrk="1" fontAlgn="base" hangingPunct="1">
              <a:lnSpc>
                <a:spcPts val="2400"/>
              </a:lnSpc>
              <a:spcBef>
                <a:spcPct val="0"/>
              </a:spcBef>
              <a:spcAft>
                <a:spcPct val="0"/>
              </a:spcAft>
              <a:defRPr sz="2550" b="1" kern="1200" baseline="0">
                <a:solidFill>
                  <a:schemeClr val="accent2"/>
                </a:solidFill>
                <a:latin typeface="+mj-lt"/>
                <a:ea typeface="ＭＳ Ｐゴシック" charset="-128"/>
                <a:cs typeface="ＭＳ Ｐゴシック" charset="-128"/>
              </a:defRPr>
            </a:lvl1pPr>
            <a:lvl2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2pPr>
            <a:lvl3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3pPr>
            <a:lvl4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4pPr>
            <a:lvl5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5pPr>
            <a:lvl6pPr marL="457200" algn="ctr" rtl="0" eaLnBrk="1" fontAlgn="base" hangingPunct="1">
              <a:spcBef>
                <a:spcPct val="0"/>
              </a:spcBef>
              <a:spcAft>
                <a:spcPct val="0"/>
              </a:spcAft>
              <a:defRPr sz="4400">
                <a:solidFill>
                  <a:schemeClr val="tx1"/>
                </a:solidFill>
                <a:latin typeface="Sommet" pitchFamily="50" charset="0"/>
              </a:defRPr>
            </a:lvl6pPr>
            <a:lvl7pPr marL="914400" algn="ctr" rtl="0" eaLnBrk="1" fontAlgn="base" hangingPunct="1">
              <a:spcBef>
                <a:spcPct val="0"/>
              </a:spcBef>
              <a:spcAft>
                <a:spcPct val="0"/>
              </a:spcAft>
              <a:defRPr sz="4400">
                <a:solidFill>
                  <a:schemeClr val="tx1"/>
                </a:solidFill>
                <a:latin typeface="Sommet" pitchFamily="50" charset="0"/>
              </a:defRPr>
            </a:lvl7pPr>
            <a:lvl8pPr marL="1371600" algn="ctr" rtl="0" eaLnBrk="1" fontAlgn="base" hangingPunct="1">
              <a:spcBef>
                <a:spcPct val="0"/>
              </a:spcBef>
              <a:spcAft>
                <a:spcPct val="0"/>
              </a:spcAft>
              <a:defRPr sz="4400">
                <a:solidFill>
                  <a:schemeClr val="tx1"/>
                </a:solidFill>
                <a:latin typeface="Sommet" pitchFamily="50" charset="0"/>
              </a:defRPr>
            </a:lvl8pPr>
            <a:lvl9pPr marL="1828800" algn="ctr" rtl="0" eaLnBrk="1" fontAlgn="base" hangingPunct="1">
              <a:spcBef>
                <a:spcPct val="0"/>
              </a:spcBef>
              <a:spcAft>
                <a:spcPct val="0"/>
              </a:spcAft>
              <a:defRPr sz="4400">
                <a:solidFill>
                  <a:schemeClr val="tx1"/>
                </a:solidFill>
                <a:latin typeface="Sommet" pitchFamily="50" charset="0"/>
              </a:defRPr>
            </a:lvl9pPr>
          </a:lstStyle>
          <a:p>
            <a:r>
              <a:rPr lang="en-AU" sz="3500" spc="-300" dirty="0">
                <a:solidFill>
                  <a:schemeClr val="tx1"/>
                </a:solidFill>
                <a:ea typeface="+mj-ea"/>
                <a:cs typeface="+mj-cs"/>
              </a:rPr>
              <a:t>Living </a:t>
            </a:r>
            <a:r>
              <a:rPr lang="en-AU" sz="3500" spc="-300" dirty="0" smtClean="0">
                <a:solidFill>
                  <a:schemeClr val="tx1"/>
                </a:solidFill>
                <a:ea typeface="+mj-ea"/>
                <a:cs typeface="+mj-cs"/>
              </a:rPr>
              <a:t>arrangements (household types)</a:t>
            </a:r>
            <a:endParaRPr lang="en-AU" sz="3500" spc="-300" dirty="0">
              <a:solidFill>
                <a:schemeClr val="tx1"/>
              </a:solidFill>
              <a:ea typeface="+mj-ea"/>
              <a:cs typeface="+mj-cs"/>
            </a:endParaRPr>
          </a:p>
        </p:txBody>
      </p:sp>
      <p:sp>
        <p:nvSpPr>
          <p:cNvPr id="4" name="Rectangle 3"/>
          <p:cNvSpPr/>
          <p:nvPr/>
        </p:nvSpPr>
        <p:spPr>
          <a:xfrm>
            <a:off x="-36512" y="6165304"/>
            <a:ext cx="8460432" cy="692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307737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45502" y="2490941"/>
            <a:ext cx="7393565" cy="404812"/>
          </a:xfrm>
        </p:spPr>
        <p:txBody>
          <a:bodyPr/>
          <a:lstStyle/>
          <a:p>
            <a:r>
              <a:rPr lang="en-AU" dirty="0" smtClean="0">
                <a:solidFill>
                  <a:schemeClr val="bg1"/>
                </a:solidFill>
              </a:rPr>
              <a:t>1999</a:t>
            </a:r>
            <a:endParaRPr lang="en-AU" dirty="0">
              <a:solidFill>
                <a:schemeClr val="bg1"/>
              </a:solidFill>
            </a:endParaRPr>
          </a:p>
        </p:txBody>
      </p:sp>
      <p:sp>
        <p:nvSpPr>
          <p:cNvPr id="9" name="Title 1"/>
          <p:cNvSpPr txBox="1">
            <a:spLocks/>
          </p:cNvSpPr>
          <p:nvPr/>
        </p:nvSpPr>
        <p:spPr>
          <a:xfrm>
            <a:off x="245502" y="3573016"/>
            <a:ext cx="7393565" cy="404812"/>
          </a:xfrm>
          <a:prstGeom prst="rect">
            <a:avLst/>
          </a:prstGeom>
        </p:spPr>
        <p:txBody>
          <a:bodyPr vert="horz" lIns="0" tIns="46800" rIns="0" bIns="46800" rtlCol="0" anchor="t" anchorCtr="0">
            <a:noAutofit/>
          </a:bodyPr>
          <a:lstStyle>
            <a:lvl1pPr algn="l" defTabSz="914400" rtl="0" eaLnBrk="1" latinLnBrk="0" hangingPunct="1">
              <a:lnSpc>
                <a:spcPts val="3200"/>
              </a:lnSpc>
              <a:spcBef>
                <a:spcPct val="0"/>
              </a:spcBef>
              <a:buNone/>
              <a:defRPr lang="en-AU" sz="3400" b="1" kern="1200" spc="-100" baseline="0">
                <a:solidFill>
                  <a:schemeClr val="accent2"/>
                </a:solidFill>
                <a:latin typeface="+mj-lt"/>
                <a:ea typeface="+mj-ea"/>
                <a:cs typeface="+mj-cs"/>
              </a:defRPr>
            </a:lvl1pPr>
          </a:lstStyle>
          <a:p>
            <a:r>
              <a:rPr lang="en-AU" dirty="0">
                <a:solidFill>
                  <a:schemeClr val="bg1"/>
                </a:solidFill>
              </a:rPr>
              <a:t>2030</a:t>
            </a:r>
          </a:p>
        </p:txBody>
      </p:sp>
      <p:sp>
        <p:nvSpPr>
          <p:cNvPr id="13" name="Title 8"/>
          <p:cNvSpPr txBox="1">
            <a:spLocks/>
          </p:cNvSpPr>
          <p:nvPr/>
        </p:nvSpPr>
        <p:spPr bwMode="auto">
          <a:xfrm>
            <a:off x="245502" y="260351"/>
            <a:ext cx="8502962" cy="53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6800" rIns="0" bIns="46800" numCol="1" anchor="t" anchorCtr="0" compatLnSpc="1">
            <a:prstTxWarp prst="textNoShape">
              <a:avLst/>
            </a:prstTxWarp>
            <a:noAutofit/>
          </a:bodyPr>
          <a:lstStyle>
            <a:lvl1pPr algn="l" rtl="0" eaLnBrk="1" fontAlgn="base" hangingPunct="1">
              <a:lnSpc>
                <a:spcPts val="2400"/>
              </a:lnSpc>
              <a:spcBef>
                <a:spcPct val="0"/>
              </a:spcBef>
              <a:spcAft>
                <a:spcPct val="0"/>
              </a:spcAft>
              <a:defRPr sz="2550" b="1" kern="1200" baseline="0">
                <a:solidFill>
                  <a:schemeClr val="accent2"/>
                </a:solidFill>
                <a:latin typeface="+mj-lt"/>
                <a:ea typeface="ＭＳ Ｐゴシック" charset="-128"/>
                <a:cs typeface="ＭＳ Ｐゴシック" charset="-128"/>
              </a:defRPr>
            </a:lvl1pPr>
            <a:lvl2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2pPr>
            <a:lvl3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3pPr>
            <a:lvl4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4pPr>
            <a:lvl5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5pPr>
            <a:lvl6pPr marL="457200" algn="ctr" rtl="0" eaLnBrk="1" fontAlgn="base" hangingPunct="1">
              <a:spcBef>
                <a:spcPct val="0"/>
              </a:spcBef>
              <a:spcAft>
                <a:spcPct val="0"/>
              </a:spcAft>
              <a:defRPr sz="4400">
                <a:solidFill>
                  <a:schemeClr val="tx1"/>
                </a:solidFill>
                <a:latin typeface="Sommet" pitchFamily="50" charset="0"/>
              </a:defRPr>
            </a:lvl6pPr>
            <a:lvl7pPr marL="914400" algn="ctr" rtl="0" eaLnBrk="1" fontAlgn="base" hangingPunct="1">
              <a:spcBef>
                <a:spcPct val="0"/>
              </a:spcBef>
              <a:spcAft>
                <a:spcPct val="0"/>
              </a:spcAft>
              <a:defRPr sz="4400">
                <a:solidFill>
                  <a:schemeClr val="tx1"/>
                </a:solidFill>
                <a:latin typeface="Sommet" pitchFamily="50" charset="0"/>
              </a:defRPr>
            </a:lvl7pPr>
            <a:lvl8pPr marL="1371600" algn="ctr" rtl="0" eaLnBrk="1" fontAlgn="base" hangingPunct="1">
              <a:spcBef>
                <a:spcPct val="0"/>
              </a:spcBef>
              <a:spcAft>
                <a:spcPct val="0"/>
              </a:spcAft>
              <a:defRPr sz="4400">
                <a:solidFill>
                  <a:schemeClr val="tx1"/>
                </a:solidFill>
                <a:latin typeface="Sommet" pitchFamily="50" charset="0"/>
              </a:defRPr>
            </a:lvl8pPr>
            <a:lvl9pPr marL="1828800" algn="ctr" rtl="0" eaLnBrk="1" fontAlgn="base" hangingPunct="1">
              <a:spcBef>
                <a:spcPct val="0"/>
              </a:spcBef>
              <a:spcAft>
                <a:spcPct val="0"/>
              </a:spcAft>
              <a:defRPr sz="4400">
                <a:solidFill>
                  <a:schemeClr val="tx1"/>
                </a:solidFill>
                <a:latin typeface="Sommet" pitchFamily="50" charset="0"/>
              </a:defRPr>
            </a:lvl9pPr>
          </a:lstStyle>
          <a:p>
            <a:r>
              <a:rPr lang="en-AU" sz="3500" spc="-300" dirty="0">
                <a:solidFill>
                  <a:schemeClr val="tx1"/>
                </a:solidFill>
                <a:ea typeface="+mj-ea"/>
                <a:cs typeface="+mj-cs"/>
              </a:rPr>
              <a:t>Residents’ age profile (% age change)</a:t>
            </a:r>
          </a:p>
        </p:txBody>
      </p:sp>
      <p:sp>
        <p:nvSpPr>
          <p:cNvPr id="4" name="Rectangle 3"/>
          <p:cNvSpPr/>
          <p:nvPr/>
        </p:nvSpPr>
        <p:spPr>
          <a:xfrm>
            <a:off x="-36512" y="6165304"/>
            <a:ext cx="8460432" cy="692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aphicFrame>
        <p:nvGraphicFramePr>
          <p:cNvPr id="7" name="Content Placeholder 6"/>
          <p:cNvGraphicFramePr>
            <a:graphicFrameLocks/>
          </p:cNvGraphicFramePr>
          <p:nvPr>
            <p:extLst>
              <p:ext uri="{D42A27DB-BD31-4B8C-83A1-F6EECF244321}">
                <p14:modId xmlns:p14="http://schemas.microsoft.com/office/powerpoint/2010/main" val="4115450576"/>
              </p:ext>
            </p:extLst>
          </p:nvPr>
        </p:nvGraphicFramePr>
        <p:xfrm>
          <a:off x="107504" y="840674"/>
          <a:ext cx="8214369" cy="6024914"/>
        </p:xfrm>
        <a:graphic>
          <a:graphicData uri="http://schemas.openxmlformats.org/drawingml/2006/table">
            <a:tbl>
              <a:tblPr firstRow="1" bandRow="1">
                <a:tableStyleId>{9DCAF9ED-07DC-4A11-8D7F-57B35C25682E}</a:tableStyleId>
              </a:tblPr>
              <a:tblGrid>
                <a:gridCol w="2309713">
                  <a:extLst>
                    <a:ext uri="{9D8B030D-6E8A-4147-A177-3AD203B41FA5}">
                      <a16:colId xmlns="" xmlns:a16="http://schemas.microsoft.com/office/drawing/2014/main" val="1216123018"/>
                    </a:ext>
                  </a:extLst>
                </a:gridCol>
                <a:gridCol w="1872208">
                  <a:extLst>
                    <a:ext uri="{9D8B030D-6E8A-4147-A177-3AD203B41FA5}">
                      <a16:colId xmlns="" xmlns:a16="http://schemas.microsoft.com/office/drawing/2014/main" val="1787298288"/>
                    </a:ext>
                  </a:extLst>
                </a:gridCol>
                <a:gridCol w="2016224">
                  <a:extLst>
                    <a:ext uri="{9D8B030D-6E8A-4147-A177-3AD203B41FA5}">
                      <a16:colId xmlns="" xmlns:a16="http://schemas.microsoft.com/office/drawing/2014/main" val="3347705357"/>
                    </a:ext>
                  </a:extLst>
                </a:gridCol>
                <a:gridCol w="2016224">
                  <a:extLst>
                    <a:ext uri="{9D8B030D-6E8A-4147-A177-3AD203B41FA5}">
                      <a16:colId xmlns="" xmlns:a16="http://schemas.microsoft.com/office/drawing/2014/main" val="1259116651"/>
                    </a:ext>
                  </a:extLst>
                </a:gridCol>
              </a:tblGrid>
              <a:tr h="552060">
                <a:tc>
                  <a:txBody>
                    <a:bodyPr/>
                    <a:lstStyle/>
                    <a:p>
                      <a:pPr algn="ctr"/>
                      <a:endParaRPr lang="en-AU" sz="2400" dirty="0"/>
                    </a:p>
                  </a:txBody>
                  <a:tcPr marT="60960" marB="60960"/>
                </a:tc>
                <a:tc>
                  <a:txBody>
                    <a:bodyPr/>
                    <a:lstStyle/>
                    <a:p>
                      <a:pPr algn="ctr"/>
                      <a:r>
                        <a:rPr lang="en-AU" sz="2000" dirty="0"/>
                        <a:t>Green Square</a:t>
                      </a:r>
                    </a:p>
                  </a:txBody>
                  <a:tcPr marT="60960" marB="60960" anchor="ctr"/>
                </a:tc>
                <a:tc>
                  <a:txBody>
                    <a:bodyPr/>
                    <a:lstStyle/>
                    <a:p>
                      <a:pPr algn="ctr"/>
                      <a:r>
                        <a:rPr lang="en-AU" sz="2000" dirty="0" smtClean="0"/>
                        <a:t>% local </a:t>
                      </a:r>
                    </a:p>
                    <a:p>
                      <a:pPr algn="ctr"/>
                      <a:r>
                        <a:rPr lang="en-AU" sz="2000" dirty="0" smtClean="0"/>
                        <a:t>growth</a:t>
                      </a:r>
                    </a:p>
                    <a:p>
                      <a:pPr algn="ctr"/>
                      <a:r>
                        <a:rPr lang="en-AU" sz="2000" dirty="0" smtClean="0"/>
                        <a:t>2011-16</a:t>
                      </a:r>
                      <a:endParaRPr lang="en-AU" sz="2000" dirty="0"/>
                    </a:p>
                  </a:txBody>
                  <a:tcPr marT="60960" marB="6096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2000" dirty="0"/>
                        <a:t>City of Sydney</a:t>
                      </a:r>
                    </a:p>
                  </a:txBody>
                  <a:tcPr marT="60960" marB="60960" anchor="ctr"/>
                </a:tc>
                <a:extLst>
                  <a:ext uri="{0D108BD9-81ED-4DB2-BD59-A6C34878D82A}">
                    <a16:rowId xmlns="" xmlns:a16="http://schemas.microsoft.com/office/drawing/2014/main" val="1429873826"/>
                  </a:ext>
                </a:extLst>
              </a:tr>
              <a:tr h="447973">
                <a:tc>
                  <a:txBody>
                    <a:bodyPr/>
                    <a:lstStyle/>
                    <a:p>
                      <a:pPr algn="ctr"/>
                      <a:r>
                        <a:rPr lang="en-AU" sz="2100" dirty="0"/>
                        <a:t>Median Age</a:t>
                      </a:r>
                    </a:p>
                  </a:txBody>
                  <a:tcPr marT="60960" marB="60960"/>
                </a:tc>
                <a:tc>
                  <a:txBody>
                    <a:bodyPr/>
                    <a:lstStyle/>
                    <a:p>
                      <a:pPr algn="ctr"/>
                      <a:r>
                        <a:rPr lang="en-AU" sz="2100" dirty="0"/>
                        <a:t>30 (32 </a:t>
                      </a:r>
                      <a:r>
                        <a:rPr lang="en-AU" sz="1600" dirty="0"/>
                        <a:t>in 2011</a:t>
                      </a:r>
                      <a:r>
                        <a:rPr lang="en-AU" sz="2100" dirty="0"/>
                        <a:t>)</a:t>
                      </a:r>
                    </a:p>
                  </a:txBody>
                  <a:tcPr marT="60960" marB="60960" anchor="ctr"/>
                </a:tc>
                <a:tc>
                  <a:txBody>
                    <a:bodyPr/>
                    <a:lstStyle/>
                    <a:p>
                      <a:pPr algn="ctr"/>
                      <a:endParaRPr lang="en-AU" sz="2100" dirty="0"/>
                    </a:p>
                  </a:txBody>
                  <a:tcPr marT="60960" marB="6096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2100" dirty="0"/>
                        <a:t>32 (32 </a:t>
                      </a:r>
                      <a:r>
                        <a:rPr lang="en-AU" sz="1600" dirty="0"/>
                        <a:t>in 2011</a:t>
                      </a:r>
                      <a:r>
                        <a:rPr lang="en-AU" sz="2100" dirty="0"/>
                        <a:t>)</a:t>
                      </a:r>
                    </a:p>
                  </a:txBody>
                  <a:tcPr marT="60960" marB="60960" anchor="ctr"/>
                </a:tc>
                <a:extLst>
                  <a:ext uri="{0D108BD9-81ED-4DB2-BD59-A6C34878D82A}">
                    <a16:rowId xmlns="" xmlns:a16="http://schemas.microsoft.com/office/drawing/2014/main" val="4279141778"/>
                  </a:ext>
                </a:extLst>
              </a:tr>
              <a:tr h="508864">
                <a:tc>
                  <a:txBody>
                    <a:bodyPr/>
                    <a:lstStyle/>
                    <a:p>
                      <a:pPr algn="ctr"/>
                      <a:r>
                        <a:rPr lang="en-AU" sz="2100" dirty="0"/>
                        <a:t>0 - 4</a:t>
                      </a:r>
                    </a:p>
                  </a:txBody>
                  <a:tcPr marT="60960" marB="60960"/>
                </a:tc>
                <a:tc>
                  <a:txBody>
                    <a:bodyPr/>
                    <a:lstStyle/>
                    <a:p>
                      <a:pPr algn="ctr"/>
                      <a:r>
                        <a:rPr lang="en-AU" sz="2100" dirty="0"/>
                        <a:t>4.5</a:t>
                      </a:r>
                    </a:p>
                  </a:txBody>
                  <a:tcPr marT="60960" marB="60960" anchor="ctr"/>
                </a:tc>
                <a:tc>
                  <a:txBody>
                    <a:bodyPr/>
                    <a:lstStyle/>
                    <a:p>
                      <a:pPr algn="ctr"/>
                      <a:r>
                        <a:rPr lang="en-AU" sz="2100" dirty="0"/>
                        <a:t>+ 55.8</a:t>
                      </a:r>
                    </a:p>
                  </a:txBody>
                  <a:tcPr marT="60960" marB="60960" anchor="ctr"/>
                </a:tc>
                <a:tc>
                  <a:txBody>
                    <a:bodyPr/>
                    <a:lstStyle/>
                    <a:p>
                      <a:pPr algn="ctr"/>
                      <a:r>
                        <a:rPr lang="en-AU" sz="2100" dirty="0"/>
                        <a:t>+ 15.0</a:t>
                      </a:r>
                    </a:p>
                  </a:txBody>
                  <a:tcPr marT="60960" marB="60960" anchor="ctr"/>
                </a:tc>
                <a:extLst>
                  <a:ext uri="{0D108BD9-81ED-4DB2-BD59-A6C34878D82A}">
                    <a16:rowId xmlns="" xmlns:a16="http://schemas.microsoft.com/office/drawing/2014/main" val="3853881704"/>
                  </a:ext>
                </a:extLst>
              </a:tr>
              <a:tr h="447973">
                <a:tc>
                  <a:txBody>
                    <a:bodyPr/>
                    <a:lstStyle/>
                    <a:p>
                      <a:pPr algn="ctr"/>
                      <a:r>
                        <a:rPr lang="en-AU" sz="2100" dirty="0"/>
                        <a:t>5 -14</a:t>
                      </a:r>
                    </a:p>
                  </a:txBody>
                  <a:tcPr marT="60960" marB="60960"/>
                </a:tc>
                <a:tc>
                  <a:txBody>
                    <a:bodyPr/>
                    <a:lstStyle/>
                    <a:p>
                      <a:pPr algn="ctr"/>
                      <a:r>
                        <a:rPr lang="en-AU" sz="2100" dirty="0"/>
                        <a:t>4.1</a:t>
                      </a:r>
                    </a:p>
                  </a:txBody>
                  <a:tcPr marT="60960" marB="60960" anchor="ctr"/>
                </a:tc>
                <a:tc>
                  <a:txBody>
                    <a:bodyPr/>
                    <a:lstStyle/>
                    <a:p>
                      <a:pPr algn="ctr"/>
                      <a:r>
                        <a:rPr lang="en-AU" sz="2100" dirty="0"/>
                        <a:t>+ 15.7</a:t>
                      </a:r>
                    </a:p>
                  </a:txBody>
                  <a:tcPr marT="60960" marB="60960" anchor="ctr"/>
                </a:tc>
                <a:tc>
                  <a:txBody>
                    <a:bodyPr/>
                    <a:lstStyle/>
                    <a:p>
                      <a:pPr algn="ctr"/>
                      <a:r>
                        <a:rPr lang="en-AU" sz="2100" dirty="0"/>
                        <a:t>+ 18.2</a:t>
                      </a:r>
                    </a:p>
                  </a:txBody>
                  <a:tcPr marT="60960" marB="60960" anchor="ctr"/>
                </a:tc>
                <a:extLst>
                  <a:ext uri="{0D108BD9-81ED-4DB2-BD59-A6C34878D82A}">
                    <a16:rowId xmlns="" xmlns:a16="http://schemas.microsoft.com/office/drawing/2014/main" val="980725923"/>
                  </a:ext>
                </a:extLst>
              </a:tr>
              <a:tr h="447973">
                <a:tc>
                  <a:txBody>
                    <a:bodyPr/>
                    <a:lstStyle/>
                    <a:p>
                      <a:pPr algn="ctr"/>
                      <a:r>
                        <a:rPr lang="en-AU" sz="2100" dirty="0"/>
                        <a:t>15 -19</a:t>
                      </a:r>
                    </a:p>
                  </a:txBody>
                  <a:tcPr marT="60960" marB="60960"/>
                </a:tc>
                <a:tc>
                  <a:txBody>
                    <a:bodyPr/>
                    <a:lstStyle/>
                    <a:p>
                      <a:pPr algn="ctr"/>
                      <a:r>
                        <a:rPr lang="en-AU" sz="2100" dirty="0"/>
                        <a:t>5.9</a:t>
                      </a:r>
                    </a:p>
                  </a:txBody>
                  <a:tcPr marT="60960" marB="60960" anchor="ctr"/>
                </a:tc>
                <a:tc>
                  <a:txBody>
                    <a:bodyPr/>
                    <a:lstStyle/>
                    <a:p>
                      <a:pPr algn="ctr"/>
                      <a:r>
                        <a:rPr lang="en-AU" sz="2100" dirty="0"/>
                        <a:t>+ 113.4</a:t>
                      </a:r>
                    </a:p>
                  </a:txBody>
                  <a:tcPr marT="60960" marB="60960" anchor="ctr"/>
                </a:tc>
                <a:tc>
                  <a:txBody>
                    <a:bodyPr/>
                    <a:lstStyle/>
                    <a:p>
                      <a:pPr algn="ctr"/>
                      <a:r>
                        <a:rPr lang="en-AU" sz="2100" dirty="0"/>
                        <a:t>+ 44.2</a:t>
                      </a:r>
                    </a:p>
                  </a:txBody>
                  <a:tcPr marT="60960" marB="60960" anchor="ctr"/>
                </a:tc>
                <a:extLst>
                  <a:ext uri="{0D108BD9-81ED-4DB2-BD59-A6C34878D82A}">
                    <a16:rowId xmlns="" xmlns:a16="http://schemas.microsoft.com/office/drawing/2014/main" val="3136888504"/>
                  </a:ext>
                </a:extLst>
              </a:tr>
              <a:tr h="447973">
                <a:tc>
                  <a:txBody>
                    <a:bodyPr/>
                    <a:lstStyle/>
                    <a:p>
                      <a:pPr algn="ctr"/>
                      <a:r>
                        <a:rPr lang="en-AU" sz="2100" dirty="0"/>
                        <a:t>20</a:t>
                      </a:r>
                      <a:r>
                        <a:rPr lang="en-AU" sz="2100" baseline="0" dirty="0"/>
                        <a:t> - 24</a:t>
                      </a:r>
                      <a:endParaRPr lang="en-AU" sz="2100" dirty="0"/>
                    </a:p>
                  </a:txBody>
                  <a:tcPr marT="60960" marB="60960"/>
                </a:tc>
                <a:tc>
                  <a:txBody>
                    <a:bodyPr/>
                    <a:lstStyle/>
                    <a:p>
                      <a:pPr algn="ctr"/>
                      <a:r>
                        <a:rPr lang="en-AU" sz="2100" dirty="0"/>
                        <a:t>14.6</a:t>
                      </a:r>
                    </a:p>
                  </a:txBody>
                  <a:tcPr marT="60960" marB="60960" anchor="ctr"/>
                </a:tc>
                <a:tc>
                  <a:txBody>
                    <a:bodyPr/>
                    <a:lstStyle/>
                    <a:p>
                      <a:pPr algn="ctr"/>
                      <a:r>
                        <a:rPr lang="en-AU" sz="2100" dirty="0"/>
                        <a:t>+ 111.5</a:t>
                      </a:r>
                    </a:p>
                  </a:txBody>
                  <a:tcPr marT="60960" marB="60960" anchor="ctr"/>
                </a:tc>
                <a:tc>
                  <a:txBody>
                    <a:bodyPr/>
                    <a:lstStyle/>
                    <a:p>
                      <a:pPr algn="ctr"/>
                      <a:r>
                        <a:rPr lang="en-AU" sz="2100" dirty="0"/>
                        <a:t>+ 35.2</a:t>
                      </a:r>
                    </a:p>
                  </a:txBody>
                  <a:tcPr marT="60960" marB="60960" anchor="ctr"/>
                </a:tc>
                <a:extLst>
                  <a:ext uri="{0D108BD9-81ED-4DB2-BD59-A6C34878D82A}">
                    <a16:rowId xmlns="" xmlns:a16="http://schemas.microsoft.com/office/drawing/2014/main" val="1819520916"/>
                  </a:ext>
                </a:extLst>
              </a:tr>
              <a:tr h="447973">
                <a:tc>
                  <a:txBody>
                    <a:bodyPr/>
                    <a:lstStyle/>
                    <a:p>
                      <a:pPr algn="ctr"/>
                      <a:r>
                        <a:rPr lang="en-AU" sz="2100" dirty="0"/>
                        <a:t>25 - 34</a:t>
                      </a:r>
                    </a:p>
                  </a:txBody>
                  <a:tcPr marT="60960" marB="60960"/>
                </a:tc>
                <a:tc>
                  <a:txBody>
                    <a:bodyPr/>
                    <a:lstStyle/>
                    <a:p>
                      <a:pPr algn="ctr"/>
                      <a:r>
                        <a:rPr lang="en-AU" sz="2100" dirty="0"/>
                        <a:t>33.1</a:t>
                      </a:r>
                    </a:p>
                  </a:txBody>
                  <a:tcPr marT="60960" marB="60960" anchor="ctr"/>
                </a:tc>
                <a:tc>
                  <a:txBody>
                    <a:bodyPr/>
                    <a:lstStyle/>
                    <a:p>
                      <a:pPr algn="ctr"/>
                      <a:r>
                        <a:rPr lang="en-AU" sz="2100" dirty="0"/>
                        <a:t>+ 86.2</a:t>
                      </a:r>
                    </a:p>
                  </a:txBody>
                  <a:tcPr marT="60960" marB="60960" anchor="ctr"/>
                </a:tc>
                <a:tc>
                  <a:txBody>
                    <a:bodyPr/>
                    <a:lstStyle/>
                    <a:p>
                      <a:pPr algn="ctr"/>
                      <a:r>
                        <a:rPr lang="en-AU" sz="2100" dirty="0"/>
                        <a:t>+ 24.5</a:t>
                      </a:r>
                    </a:p>
                  </a:txBody>
                  <a:tcPr marT="60960" marB="60960" anchor="ctr"/>
                </a:tc>
                <a:extLst>
                  <a:ext uri="{0D108BD9-81ED-4DB2-BD59-A6C34878D82A}">
                    <a16:rowId xmlns="" xmlns:a16="http://schemas.microsoft.com/office/drawing/2014/main" val="951520165"/>
                  </a:ext>
                </a:extLst>
              </a:tr>
              <a:tr h="447973">
                <a:tc>
                  <a:txBody>
                    <a:bodyPr/>
                    <a:lstStyle/>
                    <a:p>
                      <a:pPr algn="ctr"/>
                      <a:r>
                        <a:rPr lang="en-AU" sz="2100" dirty="0"/>
                        <a:t>35 - 44</a:t>
                      </a:r>
                    </a:p>
                  </a:txBody>
                  <a:tcPr marT="60960" marB="60960"/>
                </a:tc>
                <a:tc>
                  <a:txBody>
                    <a:bodyPr/>
                    <a:lstStyle/>
                    <a:p>
                      <a:pPr algn="ctr"/>
                      <a:r>
                        <a:rPr lang="en-AU" sz="2100" dirty="0"/>
                        <a:t>14.4</a:t>
                      </a:r>
                    </a:p>
                  </a:txBody>
                  <a:tcPr marT="60960" marB="60960" anchor="ctr"/>
                </a:tc>
                <a:tc>
                  <a:txBody>
                    <a:bodyPr/>
                    <a:lstStyle/>
                    <a:p>
                      <a:pPr algn="ctr"/>
                      <a:r>
                        <a:rPr lang="en-AU" sz="2100" dirty="0"/>
                        <a:t>+ 41.5</a:t>
                      </a:r>
                    </a:p>
                  </a:txBody>
                  <a:tcPr marT="60960" marB="60960" anchor="ctr"/>
                </a:tc>
                <a:tc>
                  <a:txBody>
                    <a:bodyPr/>
                    <a:lstStyle/>
                    <a:p>
                      <a:pPr algn="ctr"/>
                      <a:r>
                        <a:rPr lang="en-AU" sz="2100" dirty="0"/>
                        <a:t>+ 15.5</a:t>
                      </a:r>
                    </a:p>
                  </a:txBody>
                  <a:tcPr marT="60960" marB="60960" anchor="ctr"/>
                </a:tc>
                <a:extLst>
                  <a:ext uri="{0D108BD9-81ED-4DB2-BD59-A6C34878D82A}">
                    <a16:rowId xmlns="" xmlns:a16="http://schemas.microsoft.com/office/drawing/2014/main" val="843400082"/>
                  </a:ext>
                </a:extLst>
              </a:tr>
              <a:tr h="447973">
                <a:tc>
                  <a:txBody>
                    <a:bodyPr/>
                    <a:lstStyle/>
                    <a:p>
                      <a:pPr algn="ctr"/>
                      <a:r>
                        <a:rPr lang="en-AU" sz="2100" dirty="0"/>
                        <a:t>45 - 54</a:t>
                      </a:r>
                    </a:p>
                  </a:txBody>
                  <a:tcPr marT="60960" marB="60960"/>
                </a:tc>
                <a:tc>
                  <a:txBody>
                    <a:bodyPr/>
                    <a:lstStyle/>
                    <a:p>
                      <a:pPr algn="ctr"/>
                      <a:r>
                        <a:rPr lang="en-AU" sz="2100" dirty="0"/>
                        <a:t>18.7</a:t>
                      </a:r>
                    </a:p>
                  </a:txBody>
                  <a:tcPr marT="60960" marB="60960" anchor="ctr"/>
                </a:tc>
                <a:tc>
                  <a:txBody>
                    <a:bodyPr/>
                    <a:lstStyle/>
                    <a:p>
                      <a:pPr algn="ctr"/>
                      <a:r>
                        <a:rPr lang="en-AU" sz="2100" dirty="0"/>
                        <a:t>+ 27.1</a:t>
                      </a:r>
                    </a:p>
                  </a:txBody>
                  <a:tcPr marT="60960" marB="60960" anchor="ctr"/>
                </a:tc>
                <a:tc>
                  <a:txBody>
                    <a:bodyPr/>
                    <a:lstStyle/>
                    <a:p>
                      <a:pPr algn="ctr"/>
                      <a:r>
                        <a:rPr lang="en-AU" sz="2100" dirty="0"/>
                        <a:t>+</a:t>
                      </a:r>
                      <a:r>
                        <a:rPr lang="en-AU" sz="2100" baseline="0" dirty="0"/>
                        <a:t> 15.8</a:t>
                      </a:r>
                      <a:endParaRPr lang="en-AU" sz="2100" dirty="0"/>
                    </a:p>
                  </a:txBody>
                  <a:tcPr marT="60960" marB="60960" anchor="ctr"/>
                </a:tc>
                <a:extLst>
                  <a:ext uri="{0D108BD9-81ED-4DB2-BD59-A6C34878D82A}">
                    <a16:rowId xmlns="" xmlns:a16="http://schemas.microsoft.com/office/drawing/2014/main" val="267929237"/>
                  </a:ext>
                </a:extLst>
              </a:tr>
              <a:tr h="447973">
                <a:tc>
                  <a:txBody>
                    <a:bodyPr/>
                    <a:lstStyle/>
                    <a:p>
                      <a:pPr algn="ctr"/>
                      <a:r>
                        <a:rPr lang="en-AU" sz="2100" dirty="0"/>
                        <a:t>55 - 64</a:t>
                      </a:r>
                    </a:p>
                  </a:txBody>
                  <a:tcPr marT="60960" marB="60960"/>
                </a:tc>
                <a:tc>
                  <a:txBody>
                    <a:bodyPr/>
                    <a:lstStyle/>
                    <a:p>
                      <a:pPr algn="ctr"/>
                      <a:r>
                        <a:rPr lang="en-AU" sz="2100" dirty="0"/>
                        <a:t>6.6</a:t>
                      </a:r>
                    </a:p>
                  </a:txBody>
                  <a:tcPr marT="60960" marB="60960" anchor="ctr"/>
                </a:tc>
                <a:tc>
                  <a:txBody>
                    <a:bodyPr/>
                    <a:lstStyle/>
                    <a:p>
                      <a:pPr algn="ctr"/>
                      <a:r>
                        <a:rPr lang="en-AU" sz="2100" dirty="0"/>
                        <a:t>+ 18.9</a:t>
                      </a:r>
                    </a:p>
                  </a:txBody>
                  <a:tcPr marT="60960" marB="60960" anchor="ctr"/>
                </a:tc>
                <a:tc>
                  <a:txBody>
                    <a:bodyPr/>
                    <a:lstStyle/>
                    <a:p>
                      <a:pPr algn="ctr"/>
                      <a:r>
                        <a:rPr lang="en-AU" sz="2100" dirty="0"/>
                        <a:t>+ 14.4</a:t>
                      </a:r>
                    </a:p>
                  </a:txBody>
                  <a:tcPr marT="60960" marB="60960" anchor="ctr"/>
                </a:tc>
                <a:extLst>
                  <a:ext uri="{0D108BD9-81ED-4DB2-BD59-A6C34878D82A}">
                    <a16:rowId xmlns="" xmlns:a16="http://schemas.microsoft.com/office/drawing/2014/main" val="1457275401"/>
                  </a:ext>
                </a:extLst>
              </a:tr>
              <a:tr h="447973">
                <a:tc>
                  <a:txBody>
                    <a:bodyPr/>
                    <a:lstStyle/>
                    <a:p>
                      <a:pPr algn="ctr"/>
                      <a:r>
                        <a:rPr lang="en-AU" sz="2100" dirty="0"/>
                        <a:t>65 - 74</a:t>
                      </a:r>
                    </a:p>
                  </a:txBody>
                  <a:tcPr marT="60960" marB="60960"/>
                </a:tc>
                <a:tc>
                  <a:txBody>
                    <a:bodyPr/>
                    <a:lstStyle/>
                    <a:p>
                      <a:pPr algn="ctr"/>
                      <a:r>
                        <a:rPr lang="en-AU" sz="2100" dirty="0"/>
                        <a:t>4.8</a:t>
                      </a:r>
                    </a:p>
                  </a:txBody>
                  <a:tcPr marT="60960" marB="60960" anchor="ctr"/>
                </a:tc>
                <a:tc>
                  <a:txBody>
                    <a:bodyPr/>
                    <a:lstStyle/>
                    <a:p>
                      <a:pPr algn="ctr"/>
                      <a:r>
                        <a:rPr lang="en-AU" sz="2100" dirty="0"/>
                        <a:t>+ 31.5</a:t>
                      </a:r>
                    </a:p>
                  </a:txBody>
                  <a:tcPr marT="60960" marB="60960" anchor="ctr"/>
                </a:tc>
                <a:tc>
                  <a:txBody>
                    <a:bodyPr/>
                    <a:lstStyle/>
                    <a:p>
                      <a:pPr algn="ctr"/>
                      <a:r>
                        <a:rPr lang="en-AU" sz="2100" dirty="0"/>
                        <a:t>+ 34.2</a:t>
                      </a:r>
                    </a:p>
                  </a:txBody>
                  <a:tcPr marT="60960" marB="60960" anchor="ctr"/>
                </a:tc>
                <a:extLst>
                  <a:ext uri="{0D108BD9-81ED-4DB2-BD59-A6C34878D82A}">
                    <a16:rowId xmlns="" xmlns:a16="http://schemas.microsoft.com/office/drawing/2014/main" val="3546941003"/>
                  </a:ext>
                </a:extLst>
              </a:tr>
              <a:tr h="447973">
                <a:tc>
                  <a:txBody>
                    <a:bodyPr/>
                    <a:lstStyle/>
                    <a:p>
                      <a:pPr algn="ctr"/>
                      <a:r>
                        <a:rPr lang="en-AU" sz="2100" dirty="0"/>
                        <a:t>75 +</a:t>
                      </a:r>
                    </a:p>
                  </a:txBody>
                  <a:tcPr marT="60960" marB="60960"/>
                </a:tc>
                <a:tc>
                  <a:txBody>
                    <a:bodyPr/>
                    <a:lstStyle/>
                    <a:p>
                      <a:pPr algn="ctr"/>
                      <a:r>
                        <a:rPr lang="en-AU" sz="2100" dirty="0"/>
                        <a:t>3.4</a:t>
                      </a:r>
                    </a:p>
                  </a:txBody>
                  <a:tcPr marT="60960" marB="60960" anchor="ctr"/>
                </a:tc>
                <a:tc>
                  <a:txBody>
                    <a:bodyPr/>
                    <a:lstStyle/>
                    <a:p>
                      <a:pPr algn="ctr"/>
                      <a:r>
                        <a:rPr lang="en-AU" sz="2100" dirty="0"/>
                        <a:t>+ 17.5</a:t>
                      </a:r>
                    </a:p>
                  </a:txBody>
                  <a:tcPr marT="60960" marB="60960" anchor="ctr"/>
                </a:tc>
                <a:tc>
                  <a:txBody>
                    <a:bodyPr/>
                    <a:lstStyle/>
                    <a:p>
                      <a:pPr algn="ctr"/>
                      <a:r>
                        <a:rPr lang="en-AU" sz="2100" dirty="0"/>
                        <a:t>+ 19.4</a:t>
                      </a:r>
                    </a:p>
                  </a:txBody>
                  <a:tcPr marT="60960" marB="60960" anchor="ctr"/>
                </a:tc>
                <a:extLst>
                  <a:ext uri="{0D108BD9-81ED-4DB2-BD59-A6C34878D82A}">
                    <a16:rowId xmlns="" xmlns:a16="http://schemas.microsoft.com/office/drawing/2014/main" val="722486043"/>
                  </a:ext>
                </a:extLst>
              </a:tr>
            </a:tbl>
          </a:graphicData>
        </a:graphic>
      </p:graphicFrame>
      <p:sp>
        <p:nvSpPr>
          <p:cNvPr id="2" name="Rectangle 1"/>
          <p:cNvSpPr/>
          <p:nvPr/>
        </p:nvSpPr>
        <p:spPr>
          <a:xfrm>
            <a:off x="755576" y="2307642"/>
            <a:ext cx="5256584" cy="58811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p:cNvSpPr/>
          <p:nvPr/>
        </p:nvSpPr>
        <p:spPr>
          <a:xfrm>
            <a:off x="755576" y="3284984"/>
            <a:ext cx="5256584" cy="136815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612952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8140"/>
          <a:stretch/>
        </p:blipFill>
        <p:spPr>
          <a:xfrm>
            <a:off x="-36512" y="-2537"/>
            <a:ext cx="8352928" cy="6947815"/>
          </a:xfrm>
          <a:prstGeom prst="rect">
            <a:avLst/>
          </a:prstGeom>
        </p:spPr>
      </p:pic>
      <p:sp>
        <p:nvSpPr>
          <p:cNvPr id="5" name="Title 4"/>
          <p:cNvSpPr txBox="1">
            <a:spLocks/>
          </p:cNvSpPr>
          <p:nvPr/>
        </p:nvSpPr>
        <p:spPr>
          <a:xfrm>
            <a:off x="251520" y="188640"/>
            <a:ext cx="9616545" cy="878954"/>
          </a:xfrm>
          <a:prstGeom prst="rect">
            <a:avLst/>
          </a:prstGeom>
          <a:effectLst>
            <a:outerShdw blurRad="50800" dist="38100" dir="2700000" algn="tl" rotWithShape="0">
              <a:prstClr val="black">
                <a:alpha val="40000"/>
              </a:prstClr>
            </a:outerShdw>
          </a:effectLst>
        </p:spPr>
        <p:txBody>
          <a:bodyPr vert="horz" lIns="0" tIns="45720" rIns="0" bIns="45720" rtlCol="0" anchor="b" anchorCtr="0">
            <a:noAutofit/>
          </a:bodyPr>
          <a:lstStyle>
            <a:lvl1pPr algn="l" defTabSz="914400" rtl="0" eaLnBrk="1" latinLnBrk="0" hangingPunct="1">
              <a:lnSpc>
                <a:spcPct val="100000"/>
              </a:lnSpc>
              <a:spcBef>
                <a:spcPct val="0"/>
              </a:spcBef>
              <a:buNone/>
              <a:defRPr lang="en-AU" sz="15000" b="1" kern="1200" spc="-1000" baseline="0">
                <a:solidFill>
                  <a:schemeClr val="accent4"/>
                </a:solidFill>
                <a:latin typeface="+mj-lt"/>
                <a:ea typeface="+mj-ea"/>
                <a:cs typeface="+mj-cs"/>
              </a:defRPr>
            </a:lvl1pPr>
          </a:lstStyle>
          <a:p>
            <a:pPr>
              <a:lnSpc>
                <a:spcPts val="3100"/>
              </a:lnSpc>
            </a:pPr>
            <a:r>
              <a:rPr lang="en-AU" sz="3500" spc="-300" dirty="0" smtClean="0">
                <a:solidFill>
                  <a:srgbClr val="FFC000"/>
                </a:solidFill>
              </a:rPr>
              <a:t>Master planning a new community</a:t>
            </a:r>
          </a:p>
          <a:p>
            <a:pPr>
              <a:lnSpc>
                <a:spcPts val="3100"/>
              </a:lnSpc>
            </a:pPr>
            <a:endParaRPr lang="en-AU" sz="4000" spc="-300" dirty="0">
              <a:solidFill>
                <a:schemeClr val="bg1"/>
              </a:solidFill>
            </a:endParaRPr>
          </a:p>
        </p:txBody>
      </p:sp>
    </p:spTree>
    <p:extLst>
      <p:ext uri="{BB962C8B-B14F-4D97-AF65-F5344CB8AC3E}">
        <p14:creationId xmlns:p14="http://schemas.microsoft.com/office/powerpoint/2010/main" val="1527343822"/>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UNSW_PowerPoint_4x3">
  <a:themeElements>
    <a:clrScheme name="AGSM">
      <a:dk1>
        <a:srgbClr val="404040"/>
      </a:dk1>
      <a:lt1>
        <a:sysClr val="window" lastClr="FFFFFF"/>
      </a:lt1>
      <a:dk2>
        <a:srgbClr val="063E8D"/>
      </a:dk2>
      <a:lt2>
        <a:srgbClr val="CCCCCC"/>
      </a:lt2>
      <a:accent1>
        <a:srgbClr val="063E8D"/>
      </a:accent1>
      <a:accent2>
        <a:srgbClr val="FFD700"/>
      </a:accent2>
      <a:accent3>
        <a:srgbClr val="0067A8"/>
      </a:accent3>
      <a:accent4>
        <a:srgbClr val="00568E"/>
      </a:accent4>
      <a:accent5>
        <a:srgbClr val="004372"/>
      </a:accent5>
      <a:accent6>
        <a:srgbClr val="002E52"/>
      </a:accent6>
      <a:hlink>
        <a:srgbClr val="33CCFF"/>
      </a:hlink>
      <a:folHlink>
        <a:srgbClr val="063E8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a:lstStyle>
        <a:def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defRPr kumimoji="0" sz="1150" b="1" i="0" u="none" strike="noStrike" kern="1200" cap="none" spc="0" normalizeH="0" baseline="0" noProof="0" dirty="0" smtClean="0">
            <a:ln>
              <a:noFill/>
            </a:ln>
            <a:solidFill>
              <a:schemeClr val="tx1"/>
            </a:solidFill>
            <a:effectLst/>
            <a:uLnTx/>
            <a:uFillTx/>
            <a:latin typeface="Sommet bold"/>
            <a:ea typeface="+mn-ea"/>
            <a:cs typeface="+mn-cs"/>
          </a:defRPr>
        </a:defPPr>
      </a:lstStyle>
    </a:txDef>
  </a:objectDefaults>
  <a:extraClrSchemeLst/>
  <a:extLst>
    <a:ext uri="{05A4C25C-085E-4340-85A3-A5531E510DB2}">
      <thm15:themeFamily xmlns="" xmlns:thm15="http://schemas.microsoft.com/office/thememl/2012/main" name="Presentation11" id="{CECED6B6-01E3-AF4C-9FB0-716A457DCAD8}" vid="{E23210A9-B5CC-594D-AEAD-3AB1506EAE80}"/>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Resource Document" ma:contentTypeID="0x01010008768CDC8BD8F24E88688A23E1BBFFD40083F9DB452809BE4E9E961773873B9725" ma:contentTypeVersion="12" ma:contentTypeDescription="" ma:contentTypeScope="" ma:versionID="ccf7c8939642961021bbb5e2375da5c4">
  <xsd:schema xmlns:xsd="http://www.w3.org/2001/XMLSchema" xmlns:xs="http://www.w3.org/2001/XMLSchema" xmlns:p="http://schemas.microsoft.com/office/2006/metadata/properties" xmlns:ns2="e2a6d7fd-cfb8-4aa2-8f9d-00d20bdc3a83" xmlns:ns4="78237fa5-fae7-4a08-ad29-c8feb430a382" targetNamespace="http://schemas.microsoft.com/office/2006/metadata/properties" ma:root="true" ma:fieldsID="7ba22b555d239708a9679c6b61f18d10" ns2:_="" ns4:_="">
    <xsd:import namespace="e2a6d7fd-cfb8-4aa2-8f9d-00d20bdc3a83"/>
    <xsd:import namespace="78237fa5-fae7-4a08-ad29-c8feb430a382"/>
    <xsd:element name="properties">
      <xsd:complexType>
        <xsd:sequence>
          <xsd:element name="documentManagement">
            <xsd:complexType>
              <xsd:all>
                <xsd:element ref="ns2:TaxCatchAll" minOccurs="0"/>
                <xsd:element ref="ns2:TaxCatchAllLabel" minOccurs="0"/>
                <xsd:element ref="ns4:UnswBus_ResourceType"/>
                <xsd:element ref="ns4:UnswBus_Description" minOccurs="0"/>
                <xsd:element ref="ns2:l106d6d0667840b48999320499b4dd29" minOccurs="0"/>
                <xsd:element ref="ns2:cfdce602ab9848b4bf80c62eae0cddb3" minOccurs="0"/>
                <xsd:element ref="ns2:i7e4caf4883549738b3fce866cf588f7" minOccurs="0"/>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2a6d7fd-cfb8-4aa2-8f9d-00d20bdc3a83" elementFormDefault="qualified">
    <xsd:import namespace="http://schemas.microsoft.com/office/2006/documentManagement/types"/>
    <xsd:import namespace="http://schemas.microsoft.com/office/infopath/2007/PartnerControls"/>
    <xsd:element name="TaxCatchAll" ma:index="8" nillable="true" ma:displayName="Taxonomy Catch All Column" ma:description="" ma:hidden="true" ma:list="{2cec8c26-97b4-48cb-a8fc-0ef68138d153}" ma:internalName="TaxCatchAll" ma:showField="CatchAllData" ma:web="e2a6d7fd-cfb8-4aa2-8f9d-00d20bdc3a83">
      <xsd:complexType>
        <xsd:complexContent>
          <xsd:extension base="dms:MultiChoiceLookup">
            <xsd:sequence>
              <xsd:element name="Value" type="dms:Lookup" maxOccurs="unbounded" minOccurs="0" nillable="true"/>
            </xsd:sequence>
          </xsd:extension>
        </xsd:complexContent>
      </xsd:complexType>
    </xsd:element>
    <xsd:element name="TaxCatchAllLabel" ma:index="9" nillable="true" ma:displayName="Taxonomy Catch All Column1" ma:description="" ma:hidden="true" ma:list="{2cec8c26-97b4-48cb-a8fc-0ef68138d153}" ma:internalName="TaxCatchAllLabel" ma:readOnly="true" ma:showField="CatchAllDataLabel" ma:web="e2a6d7fd-cfb8-4aa2-8f9d-00d20bdc3a83">
      <xsd:complexType>
        <xsd:complexContent>
          <xsd:extension base="dms:MultiChoiceLookup">
            <xsd:sequence>
              <xsd:element name="Value" type="dms:Lookup" maxOccurs="unbounded" minOccurs="0" nillable="true"/>
            </xsd:sequence>
          </xsd:extension>
        </xsd:complexContent>
      </xsd:complexType>
    </xsd:element>
    <xsd:element name="l106d6d0667840b48999320499b4dd29" ma:index="15" nillable="true" ma:taxonomy="true" ma:internalName="l106d6d0667840b48999320499b4dd29" ma:taxonomyFieldName="UnswBus_EnterpriseKeywords" ma:displayName="Enterprise Keywords" ma:default="" ma:fieldId="{5106d6d0-6678-40b4-8999-320499b4dd29}" ma:taxonomyMulti="true" ma:sspId="2b026aac-6b52-4d7e-a64d-f3ee90946f56" ma:termSetId="6b154277-0339-4047-8b7c-9c64337183f8" ma:anchorId="00000000-0000-0000-0000-000000000000" ma:open="false" ma:isKeyword="false">
      <xsd:complexType>
        <xsd:sequence>
          <xsd:element ref="pc:Terms" minOccurs="0" maxOccurs="1"/>
        </xsd:sequence>
      </xsd:complexType>
    </xsd:element>
    <xsd:element name="cfdce602ab9848b4bf80c62eae0cddb3" ma:index="16" nillable="true" ma:taxonomy="true" ma:internalName="cfdce602ab9848b4bf80c62eae0cddb3" ma:taxonomyFieldName="UnswBus_SchoolUnit" ma:displayName="School or Unit" ma:default="" ma:fieldId="{cfdce602-ab98-48b4-bf80-c62eae0cddb3}" ma:sspId="2b026aac-6b52-4d7e-a64d-f3ee90946f56" ma:termSetId="99342006-19d9-4d76-ae6d-6a49808a1b3d" ma:anchorId="00000000-0000-0000-0000-000000000000" ma:open="false" ma:isKeyword="false">
      <xsd:complexType>
        <xsd:sequence>
          <xsd:element ref="pc:Terms" minOccurs="0" maxOccurs="1"/>
        </xsd:sequence>
      </xsd:complexType>
    </xsd:element>
    <xsd:element name="i7e4caf4883549738b3fce866cf588f7" ma:index="17" ma:taxonomy="true" ma:internalName="i7e4caf4883549738b3fce866cf588f7" ma:taxonomyFieldName="UnswBus_ResourceCategory" ma:displayName="Resource Category" ma:default="" ma:fieldId="{27e4caf4-8835-4973-8b3f-ce866cf588f7}" ma:taxonomyMulti="true" ma:sspId="2b026aac-6b52-4d7e-a64d-f3ee90946f56" ma:termSetId="59e748ed-3424-4b0f-8a51-22a7215e5980" ma:anchorId="00000000-0000-0000-0000-000000000000" ma:open="false" ma:isKeyword="false">
      <xsd:complexType>
        <xsd:sequence>
          <xsd:element ref="pc:Terms" minOccurs="0" maxOccurs="1"/>
        </xsd:sequence>
      </xsd:complexType>
    </xsd:element>
    <xsd:element name="SharedWithUsers" ma:index="1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8237fa5-fae7-4a08-ad29-c8feb430a382" elementFormDefault="qualified">
    <xsd:import namespace="http://schemas.microsoft.com/office/2006/documentManagement/types"/>
    <xsd:import namespace="http://schemas.microsoft.com/office/infopath/2007/PartnerControls"/>
    <xsd:element name="UnswBus_ResourceType" ma:index="11" ma:displayName="Resource Type" ma:default="Brochure" ma:format="Dropdown" ma:internalName="UnswBus_ResourceType" ma:readOnly="false">
      <xsd:simpleType>
        <xsd:restriction base="dms:Choice">
          <xsd:enumeration value="Brochure"/>
          <xsd:enumeration value="Form"/>
          <xsd:enumeration value="Guidelines"/>
          <xsd:enumeration value="Manuals"/>
          <xsd:enumeration value="Minutes"/>
          <xsd:enumeration value="Newsletter"/>
          <xsd:enumeration value="Policy"/>
          <xsd:enumeration value="Procedure"/>
          <xsd:enumeration value="Protocol"/>
          <xsd:enumeration value="Reference"/>
          <xsd:enumeration value="Report"/>
          <xsd:enumeration value="Template"/>
        </xsd:restriction>
      </xsd:simpleType>
    </xsd:element>
    <xsd:element name="UnswBus_Description" ma:index="13" nillable="true" ma:displayName="Description" ma:internalName="UnswBus_Description">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LongProperties xmlns="http://schemas.microsoft.com/office/2006/metadata/longProperties"/>
</file>

<file path=customXml/item4.xml><?xml version="1.0" encoding="utf-8"?>
<p:properties xmlns:p="http://schemas.microsoft.com/office/2006/metadata/properties" xmlns:xsi="http://www.w3.org/2001/XMLSchema-instance" xmlns:pc="http://schemas.microsoft.com/office/infopath/2007/PartnerControls">
  <documentManagement>
    <cfdce602ab9848b4bf80c62eae0cddb3 xmlns="e2a6d7fd-cfb8-4aa2-8f9d-00d20bdc3a83">
      <Terms xmlns="http://schemas.microsoft.com/office/infopath/2007/PartnerControls"/>
    </cfdce602ab9848b4bf80c62eae0cddb3>
    <i7e4caf4883549738b3fce866cf588f7 xmlns="e2a6d7fd-cfb8-4aa2-8f9d-00d20bdc3a83">
      <Terms xmlns="http://schemas.microsoft.com/office/infopath/2007/PartnerControls">
        <TermInfo xmlns="http://schemas.microsoft.com/office/infopath/2007/PartnerControls">
          <TermName xmlns="http://schemas.microsoft.com/office/infopath/2007/PartnerControls">AGSM</TermName>
          <TermId xmlns="http://schemas.microsoft.com/office/infopath/2007/PartnerControls">e641e8a1-99e5-404f-bd7c-35803f4d985d</TermId>
        </TermInfo>
      </Terms>
    </i7e4caf4883549738b3fce866cf588f7>
    <l106d6d0667840b48999320499b4dd29 xmlns="e2a6d7fd-cfb8-4aa2-8f9d-00d20bdc3a83">
      <Terms xmlns="http://schemas.microsoft.com/office/infopath/2007/PartnerControls"/>
    </l106d6d0667840b48999320499b4dd29>
    <UnswBus_Description xmlns="78237fa5-fae7-4a08-ad29-c8feb430a382">Branded templates produced by the UNSW Business School Marketing team</UnswBus_Description>
    <TaxCatchAll xmlns="e2a6d7fd-cfb8-4aa2-8f9d-00d20bdc3a83">
      <Value>78</Value>
    </TaxCatchAll>
    <UnswBus_ResourceType xmlns="78237fa5-fae7-4a08-ad29-c8feb430a382">Template</UnswBus_ResourceType>
  </documentManagement>
</p:properties>
</file>

<file path=customXml/itemProps1.xml><?xml version="1.0" encoding="utf-8"?>
<ds:datastoreItem xmlns:ds="http://schemas.openxmlformats.org/officeDocument/2006/customXml" ds:itemID="{2E48C029-ECC1-452C-8742-C4F7F6B2C8E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2a6d7fd-cfb8-4aa2-8f9d-00d20bdc3a83"/>
    <ds:schemaRef ds:uri="78237fa5-fae7-4a08-ad29-c8feb430a38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2AF81F6-8F2A-47D5-9E54-F37BF3E413E5}">
  <ds:schemaRefs>
    <ds:schemaRef ds:uri="http://schemas.microsoft.com/sharepoint/v3/contenttype/forms"/>
  </ds:schemaRefs>
</ds:datastoreItem>
</file>

<file path=customXml/itemProps3.xml><?xml version="1.0" encoding="utf-8"?>
<ds:datastoreItem xmlns:ds="http://schemas.openxmlformats.org/officeDocument/2006/customXml" ds:itemID="{F77A88D3-C8FA-43F4-B901-104849B358DC}">
  <ds:schemaRefs>
    <ds:schemaRef ds:uri="http://schemas.microsoft.com/office/2006/metadata/longProperties"/>
  </ds:schemaRefs>
</ds:datastoreItem>
</file>

<file path=customXml/itemProps4.xml><?xml version="1.0" encoding="utf-8"?>
<ds:datastoreItem xmlns:ds="http://schemas.openxmlformats.org/officeDocument/2006/customXml" ds:itemID="{6573B21D-A08C-4EEC-BD41-26570C0A97E9}">
  <ds:schemaRefs>
    <ds:schemaRef ds:uri="http://schemas.microsoft.com/office/2006/metadata/properties"/>
    <ds:schemaRef ds:uri="http://purl.org/dc/terms/"/>
    <ds:schemaRef ds:uri="http://www.w3.org/XML/1998/namespace"/>
    <ds:schemaRef ds:uri="http://purl.org/dc/dcmitype/"/>
    <ds:schemaRef ds:uri="http://purl.org/dc/elements/1.1/"/>
    <ds:schemaRef ds:uri="http://schemas.microsoft.com/office/2006/documentManagement/types"/>
    <ds:schemaRef ds:uri="78237fa5-fae7-4a08-ad29-c8feb430a382"/>
    <ds:schemaRef ds:uri="http://schemas.microsoft.com/office/infopath/2007/PartnerControls"/>
    <ds:schemaRef ds:uri="http://schemas.openxmlformats.org/package/2006/metadata/core-properties"/>
    <ds:schemaRef ds:uri="e2a6d7fd-cfb8-4aa2-8f9d-00d20bdc3a83"/>
  </ds:schemaRefs>
</ds:datastoreItem>
</file>

<file path=docProps/app.xml><?xml version="1.0" encoding="utf-8"?>
<Properties xmlns="http://schemas.openxmlformats.org/officeDocument/2006/extended-properties" xmlns:vt="http://schemas.openxmlformats.org/officeDocument/2006/docPropsVTypes">
  <Template>UNSW_PowerPoint_4x3</Template>
  <TotalTime>369</TotalTime>
  <Words>2442</Words>
  <Application>Microsoft Office PowerPoint</Application>
  <PresentationFormat>On-screen Show (4:3)</PresentationFormat>
  <Paragraphs>362</Paragraphs>
  <Slides>30</Slides>
  <Notes>21</Notes>
  <HiddenSlides>0</HiddenSlides>
  <MMClips>0</MMClips>
  <ScaleCrop>false</ScaleCrop>
  <HeadingPairs>
    <vt:vector size="4" baseType="variant">
      <vt:variant>
        <vt:lpstr>Theme</vt:lpstr>
      </vt:variant>
      <vt:variant>
        <vt:i4>2</vt:i4>
      </vt:variant>
      <vt:variant>
        <vt:lpstr>Slide Titles</vt:lpstr>
      </vt:variant>
      <vt:variant>
        <vt:i4>30</vt:i4>
      </vt:variant>
    </vt:vector>
  </HeadingPairs>
  <TitlesOfParts>
    <vt:vector size="32" baseType="lpstr">
      <vt:lpstr>UNSW_PowerPoint_4x3</vt:lpstr>
      <vt:lpstr>Office Theme</vt:lpstr>
      <vt:lpstr>PowerPoint Presentation</vt:lpstr>
      <vt:lpstr>Acknowledgements</vt:lpstr>
      <vt:lpstr>Overview</vt:lpstr>
      <vt:lpstr>PowerPoint Presentation</vt:lpstr>
      <vt:lpstr>PowerPoint Presentation</vt:lpstr>
      <vt:lpstr>1999</vt:lpstr>
      <vt:lpstr>1999</vt:lpstr>
      <vt:lpstr>1999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Governance and aims for Green Square HIA</vt:lpstr>
      <vt:lpstr>Method for Green Square HIA</vt:lpstr>
      <vt:lpstr>Why focus on child health and development?</vt:lpstr>
      <vt:lpstr>Built environment – vertical living and density</vt:lpstr>
      <vt:lpstr>Child health and development assessment report findings</vt:lpstr>
      <vt:lpstr>Child health pathway</vt:lpstr>
      <vt:lpstr>External environmental risks for Green Sq</vt:lpstr>
      <vt:lpstr>Internal environmental risks</vt:lpstr>
      <vt:lpstr>Differential impacts </vt:lpstr>
      <vt:lpstr>Draft recommendations – child health</vt:lpstr>
      <vt:lpstr>Science and art of an HIA</vt:lpstr>
      <vt:lpstr>How the HIA adds value to the City of Sydney’s roles and responsibilities and the development of Green Square</vt:lpstr>
      <vt:lpstr>PowerPoint Presentation</vt:lpstr>
    </vt:vector>
  </TitlesOfParts>
  <Company>University of New South Wales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Ford</dc:creator>
  <cp:lastModifiedBy>Jane Lloyd</cp:lastModifiedBy>
  <cp:revision>44</cp:revision>
  <dcterms:created xsi:type="dcterms:W3CDTF">2017-08-04T03:14:44Z</dcterms:created>
  <dcterms:modified xsi:type="dcterms:W3CDTF">2017-08-15T08:16:46Z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15500.0000000000</vt:lpwstr>
  </property>
  <property fmtid="{D5CDD505-2E9C-101B-9397-08002B2CF9AE}" pid="3" name="OHS Newsletter?">
    <vt:lpwstr>0</vt:lpwstr>
  </property>
  <property fmtid="{D5CDD505-2E9C-101B-9397-08002B2CF9AE}" pid="4" name="Category">
    <vt:lpwstr>AGSM</vt:lpwstr>
  </property>
  <property fmtid="{D5CDD505-2E9C-101B-9397-08002B2CF9AE}" pid="5" name="ContentType">
    <vt:lpwstr>Document</vt:lpwstr>
  </property>
  <property fmtid="{D5CDD505-2E9C-101B-9397-08002B2CF9AE}" pid="6" name="Date">
    <vt:lpwstr/>
  </property>
  <property fmtid="{D5CDD505-2E9C-101B-9397-08002B2CF9AE}" pid="7" name="PublishingExpirationDate">
    <vt:lpwstr/>
  </property>
  <property fmtid="{D5CDD505-2E9C-101B-9397-08002B2CF9AE}" pid="8" name="PublishingStartDate">
    <vt:lpwstr/>
  </property>
  <property fmtid="{D5CDD505-2E9C-101B-9397-08002B2CF9AE}" pid="9" name="ASBDocumentType">
    <vt:lpwstr>16</vt:lpwstr>
  </property>
  <property fmtid="{D5CDD505-2E9C-101B-9397-08002B2CF9AE}" pid="10" name="ASBDepartment">
    <vt:lpwstr>8</vt:lpwstr>
  </property>
  <property fmtid="{D5CDD505-2E9C-101B-9397-08002B2CF9AE}" pid="11" name="ASBUpdatedDate">
    <vt:lpwstr>2015-08-04T00:00:00Z</vt:lpwstr>
  </property>
  <property fmtid="{D5CDD505-2E9C-101B-9397-08002B2CF9AE}" pid="12" name="ASBTopic">
    <vt:lpwstr>1</vt:lpwstr>
  </property>
  <property fmtid="{D5CDD505-2E9C-101B-9397-08002B2CF9AE}" pid="13" name="ASBProgram">
    <vt:lpwstr>5</vt:lpwstr>
  </property>
  <property fmtid="{D5CDD505-2E9C-101B-9397-08002B2CF9AE}" pid="14" name="Format">
    <vt:lpwstr>PowerPoint</vt:lpwstr>
  </property>
  <property fmtid="{D5CDD505-2E9C-101B-9397-08002B2CF9AE}" pid="15" name="UnswBus_ResourceCategory">
    <vt:lpwstr>78;#AGSM|e641e8a1-99e5-404f-bd7c-35803f4d985d</vt:lpwstr>
  </property>
  <property fmtid="{D5CDD505-2E9C-101B-9397-08002B2CF9AE}" pid="16" name="UnswBus_ResourceType">
    <vt:lpwstr>Template</vt:lpwstr>
  </property>
  <property fmtid="{D5CDD505-2E9C-101B-9397-08002B2CF9AE}" pid="17" name="ContentTypeId">
    <vt:lpwstr>0x01010008768CDC8BD8F24E88688A23E1BBFFD40083F9DB452809BE4E9E961773873B9725</vt:lpwstr>
  </property>
  <property fmtid="{D5CDD505-2E9C-101B-9397-08002B2CF9AE}" pid="18" name="i7e4caf4883549738b3fce866cf588f7">
    <vt:lpwstr>AGSM|e641e8a1-99e5-404f-bd7c-35803f4d985d</vt:lpwstr>
  </property>
  <property fmtid="{D5CDD505-2E9C-101B-9397-08002B2CF9AE}" pid="19" name="TaxCatchAll">
    <vt:lpwstr>78;#AGSM|e641e8a1-99e5-404f-bd7c-35803f4d985d</vt:lpwstr>
  </property>
  <property fmtid="{D5CDD505-2E9C-101B-9397-08002B2CF9AE}" pid="20" name="l106d6d0667840b48999320499b4dd29">
    <vt:lpwstr/>
  </property>
  <property fmtid="{D5CDD505-2E9C-101B-9397-08002B2CF9AE}" pid="21" name="UnswBus_EnterpriseKeywords">
    <vt:lpwstr/>
  </property>
  <property fmtid="{D5CDD505-2E9C-101B-9397-08002B2CF9AE}" pid="22" name="cfdce602ab9848b4bf80c62eae0cddb3">
    <vt:lpwstr/>
  </property>
  <property fmtid="{D5CDD505-2E9C-101B-9397-08002B2CF9AE}" pid="23" name="UnswBus_SchoolUnit">
    <vt:lpwstr/>
  </property>
  <property fmtid="{D5CDD505-2E9C-101B-9397-08002B2CF9AE}" pid="24" name="UnswBus_Description">
    <vt:lpwstr>Branded templates produced by the UNSW Business School Marketing team</vt:lpwstr>
  </property>
</Properties>
</file>