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9" r:id="rId2"/>
    <p:sldMasterId id="2147483681" r:id="rId3"/>
  </p:sldMasterIdLst>
  <p:notesMasterIdLst>
    <p:notesMasterId r:id="rId20"/>
  </p:notesMasterIdLst>
  <p:handoutMasterIdLst>
    <p:handoutMasterId r:id="rId21"/>
  </p:handoutMasterIdLst>
  <p:sldIdLst>
    <p:sldId id="277" r:id="rId4"/>
    <p:sldId id="304" r:id="rId5"/>
    <p:sldId id="288" r:id="rId6"/>
    <p:sldId id="290" r:id="rId7"/>
    <p:sldId id="285" r:id="rId8"/>
    <p:sldId id="291" r:id="rId9"/>
    <p:sldId id="282" r:id="rId10"/>
    <p:sldId id="293" r:id="rId11"/>
    <p:sldId id="286" r:id="rId12"/>
    <p:sldId id="296" r:id="rId13"/>
    <p:sldId id="297" r:id="rId14"/>
    <p:sldId id="298" r:id="rId15"/>
    <p:sldId id="300" r:id="rId16"/>
    <p:sldId id="301" r:id="rId17"/>
    <p:sldId id="303" r:id="rId18"/>
    <p:sldId id="28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923C"/>
    <a:srgbClr val="FFD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1D9239-6243-4CF1-B23D-113294EAB34D}" v="41" dt="2022-08-29T05:15:46.5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93" autoAdjust="0"/>
    <p:restoredTop sz="79478" autoAdjust="0"/>
  </p:normalViewPr>
  <p:slideViewPr>
    <p:cSldViewPr snapToGrid="0" snapToObjects="1">
      <p:cViewPr varScale="1">
        <p:scale>
          <a:sx n="101" d="100"/>
          <a:sy n="101" d="100"/>
        </p:scale>
        <p:origin x="804" y="102"/>
      </p:cViewPr>
      <p:guideLst/>
    </p:cSldViewPr>
  </p:slideViewPr>
  <p:notesTextViewPr>
    <p:cViewPr>
      <p:scale>
        <a:sx n="1" d="1"/>
        <a:sy n="1" d="1"/>
      </p:scale>
      <p:origin x="0" y="0"/>
    </p:cViewPr>
  </p:notesTextViewPr>
  <p:notesViewPr>
    <p:cSldViewPr snapToGrid="0" snapToObjects="1">
      <p:cViewPr varScale="1">
        <p:scale>
          <a:sx n="155" d="100"/>
          <a:sy n="155" d="100"/>
        </p:scale>
        <p:origin x="598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28" Type="http://schemas.openxmlformats.org/officeDocument/2006/relationships/customXml" Target="../customXml/item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ustomXml" Target="../customXml/item4.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27" Type="http://schemas.microsoft.com/office/2015/10/relationships/revisionInfo" Target="revisionInfo.xml"/><Relationship Id="rId30"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ther Alloun" userId="7158e19b-0560-41ce-b7e6-655f4411bb4b" providerId="ADAL" clId="{CE1D9239-6243-4CF1-B23D-113294EAB34D}"/>
    <pc:docChg chg="undo custSel addSld delSld modSld">
      <pc:chgData name="Esther Alloun" userId="7158e19b-0560-41ce-b7e6-655f4411bb4b" providerId="ADAL" clId="{CE1D9239-6243-4CF1-B23D-113294EAB34D}" dt="2022-08-29T06:05:09.761" v="256" actId="20577"/>
      <pc:docMkLst>
        <pc:docMk/>
      </pc:docMkLst>
      <pc:sldChg chg="addSp delSp modSp mod modNotesTx">
        <pc:chgData name="Esther Alloun" userId="7158e19b-0560-41ce-b7e6-655f4411bb4b" providerId="ADAL" clId="{CE1D9239-6243-4CF1-B23D-113294EAB34D}" dt="2022-08-29T04:58:39.468" v="145" actId="20577"/>
        <pc:sldMkLst>
          <pc:docMk/>
          <pc:sldMk cId="4191554515" sldId="277"/>
        </pc:sldMkLst>
        <pc:spChg chg="add del mod">
          <ac:chgData name="Esther Alloun" userId="7158e19b-0560-41ce-b7e6-655f4411bb4b" providerId="ADAL" clId="{CE1D9239-6243-4CF1-B23D-113294EAB34D}" dt="2022-08-29T03:54:10.602" v="69" actId="255"/>
          <ac:spMkLst>
            <pc:docMk/>
            <pc:sldMk cId="4191554515" sldId="277"/>
            <ac:spMk id="2" creationId="{818B3A96-6813-4E33-A8FF-1D9535E3A2DD}"/>
          </ac:spMkLst>
        </pc:spChg>
        <pc:spChg chg="mod">
          <ac:chgData name="Esther Alloun" userId="7158e19b-0560-41ce-b7e6-655f4411bb4b" providerId="ADAL" clId="{CE1D9239-6243-4CF1-B23D-113294EAB34D}" dt="2022-08-29T03:53:35.697" v="63" actId="1076"/>
          <ac:spMkLst>
            <pc:docMk/>
            <pc:sldMk cId="4191554515" sldId="277"/>
            <ac:spMk id="3" creationId="{043E0C5F-99BE-47F2-96ED-38933705A5E3}"/>
          </ac:spMkLst>
        </pc:spChg>
        <pc:spChg chg="add del mod">
          <ac:chgData name="Esther Alloun" userId="7158e19b-0560-41ce-b7e6-655f4411bb4b" providerId="ADAL" clId="{CE1D9239-6243-4CF1-B23D-113294EAB34D}" dt="2022-08-29T03:49:49.549" v="4" actId="478"/>
          <ac:spMkLst>
            <pc:docMk/>
            <pc:sldMk cId="4191554515" sldId="277"/>
            <ac:spMk id="5" creationId="{94AEC8B2-DC04-C033-7F74-494F49056E8A}"/>
          </ac:spMkLst>
        </pc:spChg>
        <pc:spChg chg="add del mod">
          <ac:chgData name="Esther Alloun" userId="7158e19b-0560-41ce-b7e6-655f4411bb4b" providerId="ADAL" clId="{CE1D9239-6243-4CF1-B23D-113294EAB34D}" dt="2022-08-29T03:49:52.500" v="6" actId="478"/>
          <ac:spMkLst>
            <pc:docMk/>
            <pc:sldMk cId="4191554515" sldId="277"/>
            <ac:spMk id="6" creationId="{5A976076-8D40-13D4-0450-A3E1D3398432}"/>
          </ac:spMkLst>
        </pc:spChg>
        <pc:picChg chg="add del mod">
          <ac:chgData name="Esther Alloun" userId="7158e19b-0560-41ce-b7e6-655f4411bb4b" providerId="ADAL" clId="{CE1D9239-6243-4CF1-B23D-113294EAB34D}" dt="2022-08-29T03:51:08.383" v="10" actId="478"/>
          <ac:picMkLst>
            <pc:docMk/>
            <pc:sldMk cId="4191554515" sldId="277"/>
            <ac:picMk id="7" creationId="{60F85FB6-8E12-C40C-41AB-A11EC02F02BE}"/>
          </ac:picMkLst>
        </pc:picChg>
        <pc:picChg chg="add mod">
          <ac:chgData name="Esther Alloun" userId="7158e19b-0560-41ce-b7e6-655f4411bb4b" providerId="ADAL" clId="{CE1D9239-6243-4CF1-B23D-113294EAB34D}" dt="2022-08-29T04:09:14.016" v="92" actId="1076"/>
          <ac:picMkLst>
            <pc:docMk/>
            <pc:sldMk cId="4191554515" sldId="277"/>
            <ac:picMk id="8" creationId="{0BE9240E-82AD-C2D7-6D8D-6D580471CD3D}"/>
          </ac:picMkLst>
        </pc:picChg>
        <pc:picChg chg="add del">
          <ac:chgData name="Esther Alloun" userId="7158e19b-0560-41ce-b7e6-655f4411bb4b" providerId="ADAL" clId="{CE1D9239-6243-4CF1-B23D-113294EAB34D}" dt="2022-08-29T03:49:26.912" v="1"/>
          <ac:picMkLst>
            <pc:docMk/>
            <pc:sldMk cId="4191554515" sldId="277"/>
            <ac:picMk id="1026" creationId="{F199F8C0-CB4C-D01C-7B13-69A3734AE4F7}"/>
          </ac:picMkLst>
        </pc:picChg>
        <pc:picChg chg="add del">
          <ac:chgData name="Esther Alloun" userId="7158e19b-0560-41ce-b7e6-655f4411bb4b" providerId="ADAL" clId="{CE1D9239-6243-4CF1-B23D-113294EAB34D}" dt="2022-08-29T03:49:54.870" v="7"/>
          <ac:picMkLst>
            <pc:docMk/>
            <pc:sldMk cId="4191554515" sldId="277"/>
            <ac:picMk id="1028" creationId="{8CABEBAA-1D52-6684-9D2D-A75A3F569580}"/>
          </ac:picMkLst>
        </pc:picChg>
        <pc:picChg chg="add del mod">
          <ac:chgData name="Esther Alloun" userId="7158e19b-0560-41ce-b7e6-655f4411bb4b" providerId="ADAL" clId="{CE1D9239-6243-4CF1-B23D-113294EAB34D}" dt="2022-08-29T03:51:36.926" v="18"/>
          <ac:picMkLst>
            <pc:docMk/>
            <pc:sldMk cId="4191554515" sldId="277"/>
            <ac:picMk id="1030" creationId="{FE6188E3-6388-9E90-3692-8E7C981A4C8A}"/>
          </ac:picMkLst>
        </pc:picChg>
        <pc:picChg chg="mod">
          <ac:chgData name="Esther Alloun" userId="7158e19b-0560-41ce-b7e6-655f4411bb4b" providerId="ADAL" clId="{CE1D9239-6243-4CF1-B23D-113294EAB34D}" dt="2022-08-29T03:54:00.575" v="68" actId="1076"/>
          <ac:picMkLst>
            <pc:docMk/>
            <pc:sldMk cId="4191554515" sldId="277"/>
            <ac:picMk id="2052" creationId="{F4F46F74-6B0C-49B3-950B-EA36997C0731}"/>
          </ac:picMkLst>
        </pc:picChg>
        <pc:picChg chg="del mod">
          <ac:chgData name="Esther Alloun" userId="7158e19b-0560-41ce-b7e6-655f4411bb4b" providerId="ADAL" clId="{CE1D9239-6243-4CF1-B23D-113294EAB34D}" dt="2022-08-29T03:53:54.288" v="67" actId="478"/>
          <ac:picMkLst>
            <pc:docMk/>
            <pc:sldMk cId="4191554515" sldId="277"/>
            <ac:picMk id="2058" creationId="{221EC279-2A82-462A-8BA7-4D4236878A0D}"/>
          </ac:picMkLst>
        </pc:picChg>
      </pc:sldChg>
      <pc:sldChg chg="addSp delSp modSp mod modNotesTx">
        <pc:chgData name="Esther Alloun" userId="7158e19b-0560-41ce-b7e6-655f4411bb4b" providerId="ADAL" clId="{CE1D9239-6243-4CF1-B23D-113294EAB34D}" dt="2022-08-29T05:22:09.054" v="222" actId="20577"/>
        <pc:sldMkLst>
          <pc:docMk/>
          <pc:sldMk cId="3268046283" sldId="282"/>
        </pc:sldMkLst>
        <pc:spChg chg="mod">
          <ac:chgData name="Esther Alloun" userId="7158e19b-0560-41ce-b7e6-655f4411bb4b" providerId="ADAL" clId="{CE1D9239-6243-4CF1-B23D-113294EAB34D}" dt="2022-08-29T05:17:36.775" v="221" actId="20577"/>
          <ac:spMkLst>
            <pc:docMk/>
            <pc:sldMk cId="3268046283" sldId="282"/>
            <ac:spMk id="5" creationId="{7B53A32A-DDB5-42B8-BB25-C04F8CDD828A}"/>
          </ac:spMkLst>
        </pc:spChg>
        <pc:graphicFrameChg chg="add del mod">
          <ac:chgData name="Esther Alloun" userId="7158e19b-0560-41ce-b7e6-655f4411bb4b" providerId="ADAL" clId="{CE1D9239-6243-4CF1-B23D-113294EAB34D}" dt="2022-08-29T05:17:23.338" v="220" actId="478"/>
          <ac:graphicFrameMkLst>
            <pc:docMk/>
            <pc:sldMk cId="3268046283" sldId="282"/>
            <ac:graphicFrameMk id="4" creationId="{9DD84988-861B-93EF-4C17-FEBDFC2AAC75}"/>
          </ac:graphicFrameMkLst>
        </pc:graphicFrameChg>
      </pc:sldChg>
      <pc:sldChg chg="modNotesTx">
        <pc:chgData name="Esther Alloun" userId="7158e19b-0560-41ce-b7e6-655f4411bb4b" providerId="ADAL" clId="{CE1D9239-6243-4CF1-B23D-113294EAB34D}" dt="2022-08-29T05:33:53.444" v="227" actId="20577"/>
        <pc:sldMkLst>
          <pc:docMk/>
          <pc:sldMk cId="890469682" sldId="286"/>
        </pc:sldMkLst>
      </pc:sldChg>
      <pc:sldChg chg="modSp mod">
        <pc:chgData name="Esther Alloun" userId="7158e19b-0560-41ce-b7e6-655f4411bb4b" providerId="ADAL" clId="{CE1D9239-6243-4CF1-B23D-113294EAB34D}" dt="2022-08-29T04:57:30.049" v="140" actId="113"/>
        <pc:sldMkLst>
          <pc:docMk/>
          <pc:sldMk cId="2767315284" sldId="288"/>
        </pc:sldMkLst>
        <pc:spChg chg="mod">
          <ac:chgData name="Esther Alloun" userId="7158e19b-0560-41ce-b7e6-655f4411bb4b" providerId="ADAL" clId="{CE1D9239-6243-4CF1-B23D-113294EAB34D}" dt="2022-08-29T04:57:30.049" v="140" actId="113"/>
          <ac:spMkLst>
            <pc:docMk/>
            <pc:sldMk cId="2767315284" sldId="288"/>
            <ac:spMk id="3" creationId="{37F7CC7E-72F7-4C4E-A10E-A0B0B0533863}"/>
          </ac:spMkLst>
        </pc:spChg>
      </pc:sldChg>
      <pc:sldChg chg="modSp mod">
        <pc:chgData name="Esther Alloun" userId="7158e19b-0560-41ce-b7e6-655f4411bb4b" providerId="ADAL" clId="{CE1D9239-6243-4CF1-B23D-113294EAB34D}" dt="2022-08-29T05:02:02.182" v="196" actId="20577"/>
        <pc:sldMkLst>
          <pc:docMk/>
          <pc:sldMk cId="2894516756" sldId="290"/>
        </pc:sldMkLst>
        <pc:spChg chg="mod">
          <ac:chgData name="Esther Alloun" userId="7158e19b-0560-41ce-b7e6-655f4411bb4b" providerId="ADAL" clId="{CE1D9239-6243-4CF1-B23D-113294EAB34D}" dt="2022-08-29T05:02:02.182" v="196" actId="20577"/>
          <ac:spMkLst>
            <pc:docMk/>
            <pc:sldMk cId="2894516756" sldId="290"/>
            <ac:spMk id="3" creationId="{37F7CC7E-72F7-4C4E-A10E-A0B0B0533863}"/>
          </ac:spMkLst>
        </pc:spChg>
      </pc:sldChg>
      <pc:sldChg chg="del">
        <pc:chgData name="Esther Alloun" userId="7158e19b-0560-41ce-b7e6-655f4411bb4b" providerId="ADAL" clId="{CE1D9239-6243-4CF1-B23D-113294EAB34D}" dt="2022-08-29T04:15:11.595" v="120" actId="47"/>
        <pc:sldMkLst>
          <pc:docMk/>
          <pc:sldMk cId="1505783697" sldId="292"/>
        </pc:sldMkLst>
      </pc:sldChg>
      <pc:sldChg chg="modNotesTx">
        <pc:chgData name="Esther Alloun" userId="7158e19b-0560-41ce-b7e6-655f4411bb4b" providerId="ADAL" clId="{CE1D9239-6243-4CF1-B23D-113294EAB34D}" dt="2022-08-29T05:24:35.715" v="225" actId="20577"/>
        <pc:sldMkLst>
          <pc:docMk/>
          <pc:sldMk cId="1181286855" sldId="293"/>
        </pc:sldMkLst>
      </pc:sldChg>
      <pc:sldChg chg="modSp mod modNotesTx">
        <pc:chgData name="Esther Alloun" userId="7158e19b-0560-41ce-b7e6-655f4411bb4b" providerId="ADAL" clId="{CE1D9239-6243-4CF1-B23D-113294EAB34D}" dt="2022-08-29T05:34:21.003" v="231" actId="20577"/>
        <pc:sldMkLst>
          <pc:docMk/>
          <pc:sldMk cId="2961842471" sldId="296"/>
        </pc:sldMkLst>
        <pc:spChg chg="mod">
          <ac:chgData name="Esther Alloun" userId="7158e19b-0560-41ce-b7e6-655f4411bb4b" providerId="ADAL" clId="{CE1D9239-6243-4CF1-B23D-113294EAB34D}" dt="2022-08-29T05:34:12.089" v="230" actId="20577"/>
          <ac:spMkLst>
            <pc:docMk/>
            <pc:sldMk cId="2961842471" sldId="296"/>
            <ac:spMk id="9" creationId="{00000000-0000-0000-0000-000000000000}"/>
          </ac:spMkLst>
        </pc:spChg>
      </pc:sldChg>
      <pc:sldChg chg="modNotesTx">
        <pc:chgData name="Esther Alloun" userId="7158e19b-0560-41ce-b7e6-655f4411bb4b" providerId="ADAL" clId="{CE1D9239-6243-4CF1-B23D-113294EAB34D}" dt="2022-08-29T05:33:27.978" v="226" actId="20577"/>
        <pc:sldMkLst>
          <pc:docMk/>
          <pc:sldMk cId="3115956228" sldId="297"/>
        </pc:sldMkLst>
      </pc:sldChg>
      <pc:sldChg chg="modNotesTx">
        <pc:chgData name="Esther Alloun" userId="7158e19b-0560-41ce-b7e6-655f4411bb4b" providerId="ADAL" clId="{CE1D9239-6243-4CF1-B23D-113294EAB34D}" dt="2022-08-29T05:37:35.253" v="232" actId="20577"/>
        <pc:sldMkLst>
          <pc:docMk/>
          <pc:sldMk cId="3939041311" sldId="298"/>
        </pc:sldMkLst>
      </pc:sldChg>
      <pc:sldChg chg="modNotesTx">
        <pc:chgData name="Esther Alloun" userId="7158e19b-0560-41ce-b7e6-655f4411bb4b" providerId="ADAL" clId="{CE1D9239-6243-4CF1-B23D-113294EAB34D}" dt="2022-08-29T05:38:30.284" v="233" actId="20577"/>
        <pc:sldMkLst>
          <pc:docMk/>
          <pc:sldMk cId="2883118510" sldId="300"/>
        </pc:sldMkLst>
      </pc:sldChg>
      <pc:sldChg chg="modSp mod modNotesTx">
        <pc:chgData name="Esther Alloun" userId="7158e19b-0560-41ce-b7e6-655f4411bb4b" providerId="ADAL" clId="{CE1D9239-6243-4CF1-B23D-113294EAB34D}" dt="2022-08-29T05:52:29.875" v="245" actId="113"/>
        <pc:sldMkLst>
          <pc:docMk/>
          <pc:sldMk cId="2661356713" sldId="301"/>
        </pc:sldMkLst>
        <pc:spChg chg="mod">
          <ac:chgData name="Esther Alloun" userId="7158e19b-0560-41ce-b7e6-655f4411bb4b" providerId="ADAL" clId="{CE1D9239-6243-4CF1-B23D-113294EAB34D}" dt="2022-08-29T05:52:29.875" v="245" actId="113"/>
          <ac:spMkLst>
            <pc:docMk/>
            <pc:sldMk cId="2661356713" sldId="301"/>
            <ac:spMk id="2" creationId="{00000000-0000-0000-0000-000000000000}"/>
          </ac:spMkLst>
        </pc:spChg>
      </pc:sldChg>
      <pc:sldChg chg="modSp mod modNotesTx">
        <pc:chgData name="Esther Alloun" userId="7158e19b-0560-41ce-b7e6-655f4411bb4b" providerId="ADAL" clId="{CE1D9239-6243-4CF1-B23D-113294EAB34D}" dt="2022-08-29T06:05:09.761" v="256" actId="20577"/>
        <pc:sldMkLst>
          <pc:docMk/>
          <pc:sldMk cId="3640754610" sldId="303"/>
        </pc:sldMkLst>
        <pc:spChg chg="mod">
          <ac:chgData name="Esther Alloun" userId="7158e19b-0560-41ce-b7e6-655f4411bb4b" providerId="ADAL" clId="{CE1D9239-6243-4CF1-B23D-113294EAB34D}" dt="2022-08-29T05:53:17.734" v="255" actId="20577"/>
          <ac:spMkLst>
            <pc:docMk/>
            <pc:sldMk cId="3640754610" sldId="303"/>
            <ac:spMk id="2" creationId="{00000000-0000-0000-0000-000000000000}"/>
          </ac:spMkLst>
        </pc:spChg>
      </pc:sldChg>
      <pc:sldChg chg="modSp add mod modNotesTx">
        <pc:chgData name="Esther Alloun" userId="7158e19b-0560-41ce-b7e6-655f4411bb4b" providerId="ADAL" clId="{CE1D9239-6243-4CF1-B23D-113294EAB34D}" dt="2022-08-29T04:58:48.567" v="152" actId="20577"/>
        <pc:sldMkLst>
          <pc:docMk/>
          <pc:sldMk cId="2961101578" sldId="304"/>
        </pc:sldMkLst>
        <pc:spChg chg="mod">
          <ac:chgData name="Esther Alloun" userId="7158e19b-0560-41ce-b7e6-655f4411bb4b" providerId="ADAL" clId="{CE1D9239-6243-4CF1-B23D-113294EAB34D}" dt="2022-08-29T04:49:28.206" v="123" actId="1076"/>
          <ac:spMkLst>
            <pc:docMk/>
            <pc:sldMk cId="2961101578" sldId="304"/>
            <ac:spMk id="3" creationId="{37F7CC7E-72F7-4C4E-A10E-A0B0B0533863}"/>
          </ac:spMkLst>
        </pc:spChg>
      </pc:sldChg>
    </pc:docChg>
  </pc:docChgLst>
  <pc:docChgLst>
    <pc:chgData name="Esther Alloun" userId="7158e19b-0560-41ce-b7e6-655f4411bb4b" providerId="ADAL" clId="{E25FE046-24E0-4A6C-B611-022CED769018}"/>
    <pc:docChg chg="undo redo custSel modSld">
      <pc:chgData name="Esther Alloun" userId="7158e19b-0560-41ce-b7e6-655f4411bb4b" providerId="ADAL" clId="{E25FE046-24E0-4A6C-B611-022CED769018}" dt="2022-08-26T05:20:39.791" v="2117" actId="20577"/>
      <pc:docMkLst>
        <pc:docMk/>
      </pc:docMkLst>
      <pc:sldChg chg="modNotesTx">
        <pc:chgData name="Esther Alloun" userId="7158e19b-0560-41ce-b7e6-655f4411bb4b" providerId="ADAL" clId="{E25FE046-24E0-4A6C-B611-022CED769018}" dt="2022-08-26T05:19:16.832" v="2020" actId="20577"/>
        <pc:sldMkLst>
          <pc:docMk/>
          <pc:sldMk cId="4191554515" sldId="277"/>
        </pc:sldMkLst>
      </pc:sldChg>
      <pc:sldChg chg="modSp mod modNotesTx">
        <pc:chgData name="Esther Alloun" userId="7158e19b-0560-41ce-b7e6-655f4411bb4b" providerId="ADAL" clId="{E25FE046-24E0-4A6C-B611-022CED769018}" dt="2022-08-26T04:00:09.712" v="487" actId="20577"/>
        <pc:sldMkLst>
          <pc:docMk/>
          <pc:sldMk cId="290046881" sldId="279"/>
        </pc:sldMkLst>
        <pc:spChg chg="mod">
          <ac:chgData name="Esther Alloun" userId="7158e19b-0560-41ce-b7e6-655f4411bb4b" providerId="ADAL" clId="{E25FE046-24E0-4A6C-B611-022CED769018}" dt="2022-08-26T03:48:54.471" v="120" actId="20577"/>
          <ac:spMkLst>
            <pc:docMk/>
            <pc:sldMk cId="290046881" sldId="279"/>
            <ac:spMk id="2" creationId="{A1787EF5-9C52-4A23-8370-17340CB0A99C}"/>
          </ac:spMkLst>
        </pc:spChg>
        <pc:spChg chg="mod">
          <ac:chgData name="Esther Alloun" userId="7158e19b-0560-41ce-b7e6-655f4411bb4b" providerId="ADAL" clId="{E25FE046-24E0-4A6C-B611-022CED769018}" dt="2022-08-26T03:59:45.314" v="486" actId="20577"/>
          <ac:spMkLst>
            <pc:docMk/>
            <pc:sldMk cId="290046881" sldId="279"/>
            <ac:spMk id="3" creationId="{37F7CC7E-72F7-4C4E-A10E-A0B0B0533863}"/>
          </ac:spMkLst>
        </pc:spChg>
      </pc:sldChg>
      <pc:sldChg chg="modNotesTx">
        <pc:chgData name="Esther Alloun" userId="7158e19b-0560-41ce-b7e6-655f4411bb4b" providerId="ADAL" clId="{E25FE046-24E0-4A6C-B611-022CED769018}" dt="2022-08-26T04:12:24.971" v="588" actId="20577"/>
        <pc:sldMkLst>
          <pc:docMk/>
          <pc:sldMk cId="3268046283" sldId="282"/>
        </pc:sldMkLst>
      </pc:sldChg>
      <pc:sldChg chg="modSp mod modNotesTx">
        <pc:chgData name="Esther Alloun" userId="7158e19b-0560-41ce-b7e6-655f4411bb4b" providerId="ADAL" clId="{E25FE046-24E0-4A6C-B611-022CED769018}" dt="2022-08-26T05:19:40.201" v="2028" actId="1076"/>
        <pc:sldMkLst>
          <pc:docMk/>
          <pc:sldMk cId="2390866619" sldId="283"/>
        </pc:sldMkLst>
        <pc:spChg chg="mod">
          <ac:chgData name="Esther Alloun" userId="7158e19b-0560-41ce-b7e6-655f4411bb4b" providerId="ADAL" clId="{E25FE046-24E0-4A6C-B611-022CED769018}" dt="2022-08-26T05:19:40.201" v="2028" actId="1076"/>
          <ac:spMkLst>
            <pc:docMk/>
            <pc:sldMk cId="2390866619" sldId="283"/>
            <ac:spMk id="2" creationId="{E91C1D79-B1BC-4880-B3AD-387067DAF627}"/>
          </ac:spMkLst>
        </pc:spChg>
        <pc:graphicFrameChg chg="mod">
          <ac:chgData name="Esther Alloun" userId="7158e19b-0560-41ce-b7e6-655f4411bb4b" providerId="ADAL" clId="{E25FE046-24E0-4A6C-B611-022CED769018}" dt="2022-08-26T04:13:25.548" v="596" actId="313"/>
          <ac:graphicFrameMkLst>
            <pc:docMk/>
            <pc:sldMk cId="2390866619" sldId="283"/>
            <ac:graphicFrameMk id="6" creationId="{71CC9261-7922-4FC0-902B-A3902152AB1D}"/>
          </ac:graphicFrameMkLst>
        </pc:graphicFrameChg>
      </pc:sldChg>
      <pc:sldChg chg="modSp mod modAnim modNotesTx">
        <pc:chgData name="Esther Alloun" userId="7158e19b-0560-41ce-b7e6-655f4411bb4b" providerId="ADAL" clId="{E25FE046-24E0-4A6C-B611-022CED769018}" dt="2022-08-26T05:20:39.791" v="2117" actId="20577"/>
        <pc:sldMkLst>
          <pc:docMk/>
          <pc:sldMk cId="298348724" sldId="284"/>
        </pc:sldMkLst>
        <pc:spChg chg="mod">
          <ac:chgData name="Esther Alloun" userId="7158e19b-0560-41ce-b7e6-655f4411bb4b" providerId="ADAL" clId="{E25FE046-24E0-4A6C-B611-022CED769018}" dt="2022-08-26T04:52:13.457" v="1428" actId="20577"/>
          <ac:spMkLst>
            <pc:docMk/>
            <pc:sldMk cId="298348724" sldId="284"/>
            <ac:spMk id="2" creationId="{EEB36F91-076C-4416-B0B7-D180D78DACEA}"/>
          </ac:spMkLst>
        </pc:spChg>
        <pc:spChg chg="mod">
          <ac:chgData name="Esther Alloun" userId="7158e19b-0560-41ce-b7e6-655f4411bb4b" providerId="ADAL" clId="{E25FE046-24E0-4A6C-B611-022CED769018}" dt="2022-08-26T05:20:32.699" v="2087" actId="20577"/>
          <ac:spMkLst>
            <pc:docMk/>
            <pc:sldMk cId="298348724" sldId="284"/>
            <ac:spMk id="3" creationId="{7F9DD4A4-ED96-4DAB-B4DB-3F373688B881}"/>
          </ac:spMkLst>
        </pc:spChg>
      </pc:sldChg>
      <pc:sldChg chg="modSp mod">
        <pc:chgData name="Esther Alloun" userId="7158e19b-0560-41ce-b7e6-655f4411bb4b" providerId="ADAL" clId="{E25FE046-24E0-4A6C-B611-022CED769018}" dt="2022-08-26T03:48:00.223" v="78" actId="1076"/>
        <pc:sldMkLst>
          <pc:docMk/>
          <pc:sldMk cId="2871611818" sldId="285"/>
        </pc:sldMkLst>
        <pc:spChg chg="mod">
          <ac:chgData name="Esther Alloun" userId="7158e19b-0560-41ce-b7e6-655f4411bb4b" providerId="ADAL" clId="{E25FE046-24E0-4A6C-B611-022CED769018}" dt="2022-08-26T03:48:00.223" v="78" actId="1076"/>
          <ac:spMkLst>
            <pc:docMk/>
            <pc:sldMk cId="2871611818" sldId="285"/>
            <ac:spMk id="2" creationId="{6DF4700A-74BB-E41F-5523-FCECB0098474}"/>
          </ac:spMkLst>
        </pc:spChg>
      </pc:sldChg>
      <pc:sldChg chg="addSp modSp mod modNotesTx">
        <pc:chgData name="Esther Alloun" userId="7158e19b-0560-41ce-b7e6-655f4411bb4b" providerId="ADAL" clId="{E25FE046-24E0-4A6C-B611-022CED769018}" dt="2022-08-26T05:10:36.921" v="1622" actId="27636"/>
        <pc:sldMkLst>
          <pc:docMk/>
          <pc:sldMk cId="890469682" sldId="286"/>
        </pc:sldMkLst>
        <pc:spChg chg="mod">
          <ac:chgData name="Esther Alloun" userId="7158e19b-0560-41ce-b7e6-655f4411bb4b" providerId="ADAL" clId="{E25FE046-24E0-4A6C-B611-022CED769018}" dt="2022-08-26T04:28:09.030" v="1129" actId="1076"/>
          <ac:spMkLst>
            <pc:docMk/>
            <pc:sldMk cId="890469682" sldId="286"/>
            <ac:spMk id="5" creationId="{FFDC897C-C79E-D2EE-B349-B4CACD3F1E1E}"/>
          </ac:spMkLst>
        </pc:spChg>
        <pc:spChg chg="mod">
          <ac:chgData name="Esther Alloun" userId="7158e19b-0560-41ce-b7e6-655f4411bb4b" providerId="ADAL" clId="{E25FE046-24E0-4A6C-B611-022CED769018}" dt="2022-08-26T05:10:36.921" v="1622" actId="27636"/>
          <ac:spMkLst>
            <pc:docMk/>
            <pc:sldMk cId="890469682" sldId="286"/>
            <ac:spMk id="6" creationId="{51342A0E-63A6-B964-CE0B-09DED9D71831}"/>
          </ac:spMkLst>
        </pc:spChg>
        <pc:picChg chg="add mod">
          <ac:chgData name="Esther Alloun" userId="7158e19b-0560-41ce-b7e6-655f4411bb4b" providerId="ADAL" clId="{E25FE046-24E0-4A6C-B611-022CED769018}" dt="2022-08-26T04:32:01.107" v="1293" actId="1076"/>
          <ac:picMkLst>
            <pc:docMk/>
            <pc:sldMk cId="890469682" sldId="286"/>
            <ac:picMk id="3" creationId="{F375485A-6FDD-DE73-97C8-25F5927D8E63}"/>
          </ac:picMkLst>
        </pc:picChg>
      </pc:sldChg>
      <pc:sldChg chg="modSp mod">
        <pc:chgData name="Esther Alloun" userId="7158e19b-0560-41ce-b7e6-655f4411bb4b" providerId="ADAL" clId="{E25FE046-24E0-4A6C-B611-022CED769018}" dt="2022-08-26T04:44:05.184" v="1401" actId="20577"/>
        <pc:sldMkLst>
          <pc:docMk/>
          <pc:sldMk cId="307042068" sldId="287"/>
        </pc:sldMkLst>
        <pc:spChg chg="mod">
          <ac:chgData name="Esther Alloun" userId="7158e19b-0560-41ce-b7e6-655f4411bb4b" providerId="ADAL" clId="{E25FE046-24E0-4A6C-B611-022CED769018}" dt="2022-08-26T04:26:21.477" v="1109" actId="20577"/>
          <ac:spMkLst>
            <pc:docMk/>
            <pc:sldMk cId="307042068" sldId="287"/>
            <ac:spMk id="5" creationId="{5662CC31-28E3-55BC-DA78-3A73A7A529E0}"/>
          </ac:spMkLst>
        </pc:spChg>
        <pc:spChg chg="mod">
          <ac:chgData name="Esther Alloun" userId="7158e19b-0560-41ce-b7e6-655f4411bb4b" providerId="ADAL" clId="{E25FE046-24E0-4A6C-B611-022CED769018}" dt="2022-08-26T04:44:05.184" v="1401" actId="20577"/>
          <ac:spMkLst>
            <pc:docMk/>
            <pc:sldMk cId="307042068" sldId="287"/>
            <ac:spMk id="6" creationId="{FD3335B7-6984-7094-2EE4-5ACC2D11AE44}"/>
          </ac:spMkLst>
        </pc:spChg>
      </pc:sldChg>
    </pc:docChg>
  </pc:docChgLst>
  <pc:docChgLst>
    <pc:chgData name="Esther Alloun" userId="7158e19b-0560-41ce-b7e6-655f4411bb4b" providerId="ADAL" clId="{B94659EA-5EF4-4062-A580-BF213CA7D9BB}"/>
    <pc:docChg chg="undo redo custSel addSld delSld modSld sldOrd">
      <pc:chgData name="Esther Alloun" userId="7158e19b-0560-41ce-b7e6-655f4411bb4b" providerId="ADAL" clId="{B94659EA-5EF4-4062-A580-BF213CA7D9BB}" dt="2022-08-25T06:50:28.182" v="2358" actId="113"/>
      <pc:docMkLst>
        <pc:docMk/>
      </pc:docMkLst>
      <pc:sldChg chg="addSp delSp modSp mod modClrScheme chgLayout modNotesTx">
        <pc:chgData name="Esther Alloun" userId="7158e19b-0560-41ce-b7e6-655f4411bb4b" providerId="ADAL" clId="{B94659EA-5EF4-4062-A580-BF213CA7D9BB}" dt="2022-08-25T06:50:28.182" v="2358" actId="113"/>
        <pc:sldMkLst>
          <pc:docMk/>
          <pc:sldMk cId="4191554515" sldId="277"/>
        </pc:sldMkLst>
        <pc:spChg chg="mod ord">
          <ac:chgData name="Esther Alloun" userId="7158e19b-0560-41ce-b7e6-655f4411bb4b" providerId="ADAL" clId="{B94659EA-5EF4-4062-A580-BF213CA7D9BB}" dt="2022-08-25T06:50:28.182" v="2358" actId="113"/>
          <ac:spMkLst>
            <pc:docMk/>
            <pc:sldMk cId="4191554515" sldId="277"/>
            <ac:spMk id="2" creationId="{818B3A96-6813-4E33-A8FF-1D9535E3A2DD}"/>
          </ac:spMkLst>
        </pc:spChg>
        <pc:spChg chg="mod ord">
          <ac:chgData name="Esther Alloun" userId="7158e19b-0560-41ce-b7e6-655f4411bb4b" providerId="ADAL" clId="{B94659EA-5EF4-4062-A580-BF213CA7D9BB}" dt="2022-08-25T04:45:33.992" v="1267" actId="14100"/>
          <ac:spMkLst>
            <pc:docMk/>
            <pc:sldMk cId="4191554515" sldId="277"/>
            <ac:spMk id="3" creationId="{043E0C5F-99BE-47F2-96ED-38933705A5E3}"/>
          </ac:spMkLst>
        </pc:spChg>
        <pc:spChg chg="add del mod ord">
          <ac:chgData name="Esther Alloun" userId="7158e19b-0560-41ce-b7e6-655f4411bb4b" providerId="ADAL" clId="{B94659EA-5EF4-4062-A580-BF213CA7D9BB}" dt="2022-08-25T04:45:19.742" v="1266" actId="700"/>
          <ac:spMkLst>
            <pc:docMk/>
            <pc:sldMk cId="4191554515" sldId="277"/>
            <ac:spMk id="4" creationId="{CF9CD4C2-A45F-33CD-5130-E1FB73A9F362}"/>
          </ac:spMkLst>
        </pc:spChg>
      </pc:sldChg>
      <pc:sldChg chg="modSp mod ord modNotesTx">
        <pc:chgData name="Esther Alloun" userId="7158e19b-0560-41ce-b7e6-655f4411bb4b" providerId="ADAL" clId="{B94659EA-5EF4-4062-A580-BF213CA7D9BB}" dt="2022-08-25T05:54:08.486" v="1925" actId="20577"/>
        <pc:sldMkLst>
          <pc:docMk/>
          <pc:sldMk cId="290046881" sldId="279"/>
        </pc:sldMkLst>
        <pc:spChg chg="mod">
          <ac:chgData name="Esther Alloun" userId="7158e19b-0560-41ce-b7e6-655f4411bb4b" providerId="ADAL" clId="{B94659EA-5EF4-4062-A580-BF213CA7D9BB}" dt="2022-08-24T04:57:54.299" v="371"/>
          <ac:spMkLst>
            <pc:docMk/>
            <pc:sldMk cId="290046881" sldId="279"/>
            <ac:spMk id="2" creationId="{A1787EF5-9C52-4A23-8370-17340CB0A99C}"/>
          </ac:spMkLst>
        </pc:spChg>
        <pc:spChg chg="mod">
          <ac:chgData name="Esther Alloun" userId="7158e19b-0560-41ce-b7e6-655f4411bb4b" providerId="ADAL" clId="{B94659EA-5EF4-4062-A580-BF213CA7D9BB}" dt="2022-08-25T01:57:31.674" v="1032" actId="20577"/>
          <ac:spMkLst>
            <pc:docMk/>
            <pc:sldMk cId="290046881" sldId="279"/>
            <ac:spMk id="3" creationId="{37F7CC7E-72F7-4C4E-A10E-A0B0B0533863}"/>
          </ac:spMkLst>
        </pc:spChg>
      </pc:sldChg>
      <pc:sldChg chg="del">
        <pc:chgData name="Esther Alloun" userId="7158e19b-0560-41ce-b7e6-655f4411bb4b" providerId="ADAL" clId="{B94659EA-5EF4-4062-A580-BF213CA7D9BB}" dt="2022-08-24T05:22:19.809" v="777" actId="47"/>
        <pc:sldMkLst>
          <pc:docMk/>
          <pc:sldMk cId="942240582" sldId="280"/>
        </pc:sldMkLst>
      </pc:sldChg>
      <pc:sldChg chg="del">
        <pc:chgData name="Esther Alloun" userId="7158e19b-0560-41ce-b7e6-655f4411bb4b" providerId="ADAL" clId="{B94659EA-5EF4-4062-A580-BF213CA7D9BB}" dt="2022-08-24T05:22:21.338" v="778" actId="47"/>
        <pc:sldMkLst>
          <pc:docMk/>
          <pc:sldMk cId="434046017" sldId="281"/>
        </pc:sldMkLst>
      </pc:sldChg>
      <pc:sldChg chg="modSp mod modNotesTx">
        <pc:chgData name="Esther Alloun" userId="7158e19b-0560-41ce-b7e6-655f4411bb4b" providerId="ADAL" clId="{B94659EA-5EF4-4062-A580-BF213CA7D9BB}" dt="2022-08-24T05:32:59.304" v="826" actId="20577"/>
        <pc:sldMkLst>
          <pc:docMk/>
          <pc:sldMk cId="3268046283" sldId="282"/>
        </pc:sldMkLst>
        <pc:spChg chg="mod">
          <ac:chgData name="Esther Alloun" userId="7158e19b-0560-41ce-b7e6-655f4411bb4b" providerId="ADAL" clId="{B94659EA-5EF4-4062-A580-BF213CA7D9BB}" dt="2022-08-24T05:22:35.624" v="808" actId="20577"/>
          <ac:spMkLst>
            <pc:docMk/>
            <pc:sldMk cId="3268046283" sldId="282"/>
            <ac:spMk id="2" creationId="{A1AE969F-D256-4B9A-87C4-6987CE0C5DDE}"/>
          </ac:spMkLst>
        </pc:spChg>
        <pc:spChg chg="mod">
          <ac:chgData name="Esther Alloun" userId="7158e19b-0560-41ce-b7e6-655f4411bb4b" providerId="ADAL" clId="{B94659EA-5EF4-4062-A580-BF213CA7D9BB}" dt="2022-08-24T05:32:56.016" v="825" actId="27636"/>
          <ac:spMkLst>
            <pc:docMk/>
            <pc:sldMk cId="3268046283" sldId="282"/>
            <ac:spMk id="5" creationId="{7B53A32A-DDB5-42B8-BB25-C04F8CDD828A}"/>
          </ac:spMkLst>
        </pc:spChg>
      </pc:sldChg>
      <pc:sldChg chg="modSp mod modNotesTx">
        <pc:chgData name="Esther Alloun" userId="7158e19b-0560-41ce-b7e6-655f4411bb4b" providerId="ADAL" clId="{B94659EA-5EF4-4062-A580-BF213CA7D9BB}" dt="2022-08-25T05:54:19.880" v="1926" actId="20577"/>
        <pc:sldMkLst>
          <pc:docMk/>
          <pc:sldMk cId="2390866619" sldId="283"/>
        </pc:sldMkLst>
        <pc:spChg chg="mod">
          <ac:chgData name="Esther Alloun" userId="7158e19b-0560-41ce-b7e6-655f4411bb4b" providerId="ADAL" clId="{B94659EA-5EF4-4062-A580-BF213CA7D9BB}" dt="2022-08-25T02:04:10.070" v="1091" actId="20577"/>
          <ac:spMkLst>
            <pc:docMk/>
            <pc:sldMk cId="2390866619" sldId="283"/>
            <ac:spMk id="2" creationId="{E91C1D79-B1BC-4880-B3AD-387067DAF627}"/>
          </ac:spMkLst>
        </pc:spChg>
        <pc:graphicFrameChg chg="mod">
          <ac:chgData name="Esther Alloun" userId="7158e19b-0560-41ce-b7e6-655f4411bb4b" providerId="ADAL" clId="{B94659EA-5EF4-4062-A580-BF213CA7D9BB}" dt="2022-08-25T02:31:10.110" v="1243" actId="20577"/>
          <ac:graphicFrameMkLst>
            <pc:docMk/>
            <pc:sldMk cId="2390866619" sldId="283"/>
            <ac:graphicFrameMk id="6" creationId="{71CC9261-7922-4FC0-902B-A3902152AB1D}"/>
          </ac:graphicFrameMkLst>
        </pc:graphicFrameChg>
      </pc:sldChg>
      <pc:sldChg chg="addSp delSp modSp new mod ord">
        <pc:chgData name="Esther Alloun" userId="7158e19b-0560-41ce-b7e6-655f4411bb4b" providerId="ADAL" clId="{B94659EA-5EF4-4062-A580-BF213CA7D9BB}" dt="2022-08-25T01:55:52.424" v="1015" actId="1076"/>
        <pc:sldMkLst>
          <pc:docMk/>
          <pc:sldMk cId="2871611818" sldId="285"/>
        </pc:sldMkLst>
        <pc:spChg chg="mod">
          <ac:chgData name="Esther Alloun" userId="7158e19b-0560-41ce-b7e6-655f4411bb4b" providerId="ADAL" clId="{B94659EA-5EF4-4062-A580-BF213CA7D9BB}" dt="2022-08-24T05:33:27.221" v="836" actId="20577"/>
          <ac:spMkLst>
            <pc:docMk/>
            <pc:sldMk cId="2871611818" sldId="285"/>
            <ac:spMk id="2" creationId="{6DF4700A-74BB-E41F-5523-FCECB0098474}"/>
          </ac:spMkLst>
        </pc:spChg>
        <pc:spChg chg="add del mod">
          <ac:chgData name="Esther Alloun" userId="7158e19b-0560-41ce-b7e6-655f4411bb4b" providerId="ADAL" clId="{B94659EA-5EF4-4062-A580-BF213CA7D9BB}" dt="2022-08-25T01:54:56.592" v="961" actId="767"/>
          <ac:spMkLst>
            <pc:docMk/>
            <pc:sldMk cId="2871611818" sldId="285"/>
            <ac:spMk id="3" creationId="{227438B1-7195-CD2B-A411-8286B4B3BEC0}"/>
          </ac:spMkLst>
        </pc:spChg>
        <pc:spChg chg="del mod">
          <ac:chgData name="Esther Alloun" userId="7158e19b-0560-41ce-b7e6-655f4411bb4b" providerId="ADAL" clId="{B94659EA-5EF4-4062-A580-BF213CA7D9BB}" dt="2022-08-24T05:33:34.621" v="837" actId="478"/>
          <ac:spMkLst>
            <pc:docMk/>
            <pc:sldMk cId="2871611818" sldId="285"/>
            <ac:spMk id="3" creationId="{39560470-0814-6497-FB66-23D90B2BA71B}"/>
          </ac:spMkLst>
        </pc:spChg>
        <pc:spChg chg="add mod">
          <ac:chgData name="Esther Alloun" userId="7158e19b-0560-41ce-b7e6-655f4411bb4b" providerId="ADAL" clId="{B94659EA-5EF4-4062-A580-BF213CA7D9BB}" dt="2022-08-25T01:55:52.424" v="1015" actId="1076"/>
          <ac:spMkLst>
            <pc:docMk/>
            <pc:sldMk cId="2871611818" sldId="285"/>
            <ac:spMk id="4" creationId="{2F93B91E-841B-15F8-3CE7-F986B2FEFF0C}"/>
          </ac:spMkLst>
        </pc:spChg>
        <pc:spChg chg="del">
          <ac:chgData name="Esther Alloun" userId="7158e19b-0560-41ce-b7e6-655f4411bb4b" providerId="ADAL" clId="{B94659EA-5EF4-4062-A580-BF213CA7D9BB}" dt="2022-08-24T04:47:35.791" v="365" actId="1032"/>
          <ac:spMkLst>
            <pc:docMk/>
            <pc:sldMk cId="2871611818" sldId="285"/>
            <ac:spMk id="4" creationId="{B679C41C-4FAF-4D14-CD4B-074D8ED3335C}"/>
          </ac:spMkLst>
        </pc:spChg>
        <pc:spChg chg="add mod">
          <ac:chgData name="Esther Alloun" userId="7158e19b-0560-41ce-b7e6-655f4411bb4b" providerId="ADAL" clId="{B94659EA-5EF4-4062-A580-BF213CA7D9BB}" dt="2022-08-24T05:33:38.612" v="838" actId="14100"/>
          <ac:spMkLst>
            <pc:docMk/>
            <pc:sldMk cId="2871611818" sldId="285"/>
            <ac:spMk id="5" creationId="{6D956D0E-DDC2-2FB5-D411-2AA4D15C1001}"/>
          </ac:spMkLst>
        </pc:spChg>
        <pc:spChg chg="add mod">
          <ac:chgData name="Esther Alloun" userId="7158e19b-0560-41ce-b7e6-655f4411bb4b" providerId="ADAL" clId="{B94659EA-5EF4-4062-A580-BF213CA7D9BB}" dt="2022-08-25T01:55:07.002" v="963" actId="113"/>
          <ac:spMkLst>
            <pc:docMk/>
            <pc:sldMk cId="2871611818" sldId="285"/>
            <ac:spMk id="6" creationId="{08B0C759-9146-088A-2AD4-42A2868BA9A9}"/>
          </ac:spMkLst>
        </pc:spChg>
        <pc:spChg chg="add del">
          <ac:chgData name="Esther Alloun" userId="7158e19b-0560-41ce-b7e6-655f4411bb4b" providerId="ADAL" clId="{B94659EA-5EF4-4062-A580-BF213CA7D9BB}" dt="2022-08-24T05:08:18.683" v="753" actId="478"/>
          <ac:spMkLst>
            <pc:docMk/>
            <pc:sldMk cId="2871611818" sldId="285"/>
            <ac:spMk id="11" creationId="{476488A9-F8D7-0822-21E1-D1EF34FD3F29}"/>
          </ac:spMkLst>
        </pc:spChg>
        <pc:spChg chg="add del mod">
          <ac:chgData name="Esther Alloun" userId="7158e19b-0560-41ce-b7e6-655f4411bb4b" providerId="ADAL" clId="{B94659EA-5EF4-4062-A580-BF213CA7D9BB}" dt="2022-08-24T05:09:02.083" v="756" actId="478"/>
          <ac:spMkLst>
            <pc:docMk/>
            <pc:sldMk cId="2871611818" sldId="285"/>
            <ac:spMk id="12" creationId="{7E3A9B1D-FBAD-C719-083D-8295AB34651D}"/>
          </ac:spMkLst>
        </pc:spChg>
        <pc:graphicFrameChg chg="add mod modGraphic">
          <ac:chgData name="Esther Alloun" userId="7158e19b-0560-41ce-b7e6-655f4411bb4b" providerId="ADAL" clId="{B94659EA-5EF4-4062-A580-BF213CA7D9BB}" dt="2022-08-24T05:12:55.359" v="772" actId="114"/>
          <ac:graphicFrameMkLst>
            <pc:docMk/>
            <pc:sldMk cId="2871611818" sldId="285"/>
            <ac:graphicFrameMk id="7" creationId="{FB371906-89ED-2948-D5B3-1E3B52555A81}"/>
          </ac:graphicFrameMkLst>
        </pc:graphicFrameChg>
        <pc:cxnChg chg="add mod">
          <ac:chgData name="Esther Alloun" userId="7158e19b-0560-41ce-b7e6-655f4411bb4b" providerId="ADAL" clId="{B94659EA-5EF4-4062-A580-BF213CA7D9BB}" dt="2022-08-24T05:33:45.981" v="840" actId="1076"/>
          <ac:cxnSpMkLst>
            <pc:docMk/>
            <pc:sldMk cId="2871611818" sldId="285"/>
            <ac:cxnSpMk id="9" creationId="{11DA7E78-26B8-510E-261A-4A9BF80B5D4A}"/>
          </ac:cxnSpMkLst>
        </pc:cxnChg>
      </pc:sldChg>
      <pc:sldChg chg="addSp delSp modSp new mod modClrScheme chgLayout">
        <pc:chgData name="Esther Alloun" userId="7158e19b-0560-41ce-b7e6-655f4411bb4b" providerId="ADAL" clId="{B94659EA-5EF4-4062-A580-BF213CA7D9BB}" dt="2022-08-25T05:56:07.958" v="2038" actId="20577"/>
        <pc:sldMkLst>
          <pc:docMk/>
          <pc:sldMk cId="890469682" sldId="286"/>
        </pc:sldMkLst>
        <pc:spChg chg="del mod ord">
          <ac:chgData name="Esther Alloun" userId="7158e19b-0560-41ce-b7e6-655f4411bb4b" providerId="ADAL" clId="{B94659EA-5EF4-4062-A580-BF213CA7D9BB}" dt="2022-08-25T04:43:14.582" v="1245" actId="700"/>
          <ac:spMkLst>
            <pc:docMk/>
            <pc:sldMk cId="890469682" sldId="286"/>
            <ac:spMk id="2" creationId="{25F73783-8189-774F-EE3C-4DC2472849AF}"/>
          </ac:spMkLst>
        </pc:spChg>
        <pc:spChg chg="del mod ord">
          <ac:chgData name="Esther Alloun" userId="7158e19b-0560-41ce-b7e6-655f4411bb4b" providerId="ADAL" clId="{B94659EA-5EF4-4062-A580-BF213CA7D9BB}" dt="2022-08-25T04:43:14.582" v="1245" actId="700"/>
          <ac:spMkLst>
            <pc:docMk/>
            <pc:sldMk cId="890469682" sldId="286"/>
            <ac:spMk id="3" creationId="{65296D10-102D-352C-11C4-E2468C3B508B}"/>
          </ac:spMkLst>
        </pc:spChg>
        <pc:spChg chg="del">
          <ac:chgData name="Esther Alloun" userId="7158e19b-0560-41ce-b7e6-655f4411bb4b" providerId="ADAL" clId="{B94659EA-5EF4-4062-A580-BF213CA7D9BB}" dt="2022-08-25T04:43:14.582" v="1245" actId="700"/>
          <ac:spMkLst>
            <pc:docMk/>
            <pc:sldMk cId="890469682" sldId="286"/>
            <ac:spMk id="4" creationId="{C61E3D71-2128-8BEF-0706-BCF2989D4133}"/>
          </ac:spMkLst>
        </pc:spChg>
        <pc:spChg chg="add mod ord">
          <ac:chgData name="Esther Alloun" userId="7158e19b-0560-41ce-b7e6-655f4411bb4b" providerId="ADAL" clId="{B94659EA-5EF4-4062-A580-BF213CA7D9BB}" dt="2022-08-25T05:30:38.472" v="1728" actId="20577"/>
          <ac:spMkLst>
            <pc:docMk/>
            <pc:sldMk cId="890469682" sldId="286"/>
            <ac:spMk id="5" creationId="{FFDC897C-C79E-D2EE-B349-B4CACD3F1E1E}"/>
          </ac:spMkLst>
        </pc:spChg>
        <pc:spChg chg="add mod ord">
          <ac:chgData name="Esther Alloun" userId="7158e19b-0560-41ce-b7e6-655f4411bb4b" providerId="ADAL" clId="{B94659EA-5EF4-4062-A580-BF213CA7D9BB}" dt="2022-08-25T05:56:07.958" v="2038" actId="20577"/>
          <ac:spMkLst>
            <pc:docMk/>
            <pc:sldMk cId="890469682" sldId="286"/>
            <ac:spMk id="6" creationId="{51342A0E-63A6-B964-CE0B-09DED9D71831}"/>
          </ac:spMkLst>
        </pc:spChg>
      </pc:sldChg>
      <pc:sldChg chg="addSp delSp modSp new mod modClrScheme chgLayout">
        <pc:chgData name="Esther Alloun" userId="7158e19b-0560-41ce-b7e6-655f4411bb4b" providerId="ADAL" clId="{B94659EA-5EF4-4062-A580-BF213CA7D9BB}" dt="2022-08-25T06:00:42.695" v="2332" actId="20577"/>
        <pc:sldMkLst>
          <pc:docMk/>
          <pc:sldMk cId="307042068" sldId="287"/>
        </pc:sldMkLst>
        <pc:spChg chg="del mod ord">
          <ac:chgData name="Esther Alloun" userId="7158e19b-0560-41ce-b7e6-655f4411bb4b" providerId="ADAL" clId="{B94659EA-5EF4-4062-A580-BF213CA7D9BB}" dt="2022-08-25T05:12:08.716" v="1692" actId="700"/>
          <ac:spMkLst>
            <pc:docMk/>
            <pc:sldMk cId="307042068" sldId="287"/>
            <ac:spMk id="2" creationId="{EAC6C4D9-4AFC-776B-56BC-0FDBE1EED83E}"/>
          </ac:spMkLst>
        </pc:spChg>
        <pc:spChg chg="del mod ord">
          <ac:chgData name="Esther Alloun" userId="7158e19b-0560-41ce-b7e6-655f4411bb4b" providerId="ADAL" clId="{B94659EA-5EF4-4062-A580-BF213CA7D9BB}" dt="2022-08-25T05:12:08.716" v="1692" actId="700"/>
          <ac:spMkLst>
            <pc:docMk/>
            <pc:sldMk cId="307042068" sldId="287"/>
            <ac:spMk id="3" creationId="{AE643A76-4C0E-D3E9-3C02-42E023295697}"/>
          </ac:spMkLst>
        </pc:spChg>
        <pc:spChg chg="del">
          <ac:chgData name="Esther Alloun" userId="7158e19b-0560-41ce-b7e6-655f4411bb4b" providerId="ADAL" clId="{B94659EA-5EF4-4062-A580-BF213CA7D9BB}" dt="2022-08-25T05:12:08.716" v="1692" actId="700"/>
          <ac:spMkLst>
            <pc:docMk/>
            <pc:sldMk cId="307042068" sldId="287"/>
            <ac:spMk id="4" creationId="{BD2E855F-434B-C540-35BB-FCF4BE33025E}"/>
          </ac:spMkLst>
        </pc:spChg>
        <pc:spChg chg="add mod ord">
          <ac:chgData name="Esther Alloun" userId="7158e19b-0560-41ce-b7e6-655f4411bb4b" providerId="ADAL" clId="{B94659EA-5EF4-4062-A580-BF213CA7D9BB}" dt="2022-08-25T05:12:08.716" v="1692" actId="700"/>
          <ac:spMkLst>
            <pc:docMk/>
            <pc:sldMk cId="307042068" sldId="287"/>
            <ac:spMk id="5" creationId="{5662CC31-28E3-55BC-DA78-3A73A7A529E0}"/>
          </ac:spMkLst>
        </pc:spChg>
        <pc:spChg chg="add mod ord">
          <ac:chgData name="Esther Alloun" userId="7158e19b-0560-41ce-b7e6-655f4411bb4b" providerId="ADAL" clId="{B94659EA-5EF4-4062-A580-BF213CA7D9BB}" dt="2022-08-25T06:00:42.695" v="2332" actId="20577"/>
          <ac:spMkLst>
            <pc:docMk/>
            <pc:sldMk cId="307042068" sldId="287"/>
            <ac:spMk id="6" creationId="{FD3335B7-6984-7094-2EE4-5ACC2D11AE4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425C8D-C5AF-9F4F-9E24-5C2DC72753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021E46C-AA4E-214A-A45C-A09C6AE0B0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7442EA-0DF9-924B-8435-17D563E57ACA}" type="datetimeFigureOut">
              <a:rPr lang="en-US" smtClean="0"/>
              <a:t>8/29/2022</a:t>
            </a:fld>
            <a:endParaRPr lang="en-US"/>
          </a:p>
        </p:txBody>
      </p:sp>
      <p:sp>
        <p:nvSpPr>
          <p:cNvPr id="4" name="Footer Placeholder 3">
            <a:extLst>
              <a:ext uri="{FF2B5EF4-FFF2-40B4-BE49-F238E27FC236}">
                <a16:creationId xmlns:a16="http://schemas.microsoft.com/office/drawing/2014/main" id="{40AAFBB1-2BB3-DA46-A158-0722D5A310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A7D7EA5-B09A-264C-ABF4-E27232AD2E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321C2-EC5F-E04A-AFC0-A1F418A559B9}" type="slidenum">
              <a:rPr lang="en-US" smtClean="0"/>
              <a:t>‹#›</a:t>
            </a:fld>
            <a:endParaRPr lang="en-US"/>
          </a:p>
        </p:txBody>
      </p:sp>
    </p:spTree>
    <p:extLst>
      <p:ext uri="{BB962C8B-B14F-4D97-AF65-F5344CB8AC3E}">
        <p14:creationId xmlns:p14="http://schemas.microsoft.com/office/powerpoint/2010/main" val="1946381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C955B6-3D2D-2944-B7F4-FE074C92CB41}" type="datetimeFigureOut">
              <a:rPr lang="en-US" smtClean="0"/>
              <a:t>8/29/2022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46ACD0-BE8A-3D4B-8E89-B0E6ACFF594E}" type="slidenum">
              <a:rPr lang="en-US" smtClean="0"/>
              <a:t>‹#›</a:t>
            </a:fld>
            <a:endParaRPr lang="en-US"/>
          </a:p>
        </p:txBody>
      </p:sp>
    </p:spTree>
    <p:extLst>
      <p:ext uri="{BB962C8B-B14F-4D97-AF65-F5344CB8AC3E}">
        <p14:creationId xmlns:p14="http://schemas.microsoft.com/office/powerpoint/2010/main" val="3859273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00"/>
              </a:spcAft>
            </a:pPr>
            <a:endParaRPr lang="en-US" sz="1800" dirty="0">
              <a:effectLst/>
              <a:latin typeface="Cambria" panose="020405030504060302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246ACD0-BE8A-3D4B-8E89-B0E6ACFF594E}" type="slidenum">
              <a:rPr lang="en-US" smtClean="0"/>
              <a:t>1</a:t>
            </a:fld>
            <a:endParaRPr lang="en-US"/>
          </a:p>
        </p:txBody>
      </p:sp>
    </p:spTree>
    <p:extLst>
      <p:ext uri="{BB962C8B-B14F-4D97-AF65-F5344CB8AC3E}">
        <p14:creationId xmlns:p14="http://schemas.microsoft.com/office/powerpoint/2010/main" val="3503243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246ACD0-BE8A-3D4B-8E89-B0E6ACFF594E}" type="slidenum">
              <a:rPr lang="en-US" smtClean="0"/>
              <a:t>10</a:t>
            </a:fld>
            <a:endParaRPr lang="en-US"/>
          </a:p>
        </p:txBody>
      </p:sp>
    </p:spTree>
    <p:extLst>
      <p:ext uri="{BB962C8B-B14F-4D97-AF65-F5344CB8AC3E}">
        <p14:creationId xmlns:p14="http://schemas.microsoft.com/office/powerpoint/2010/main" val="4132127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246ACD0-BE8A-3D4B-8E89-B0E6ACFF594E}" type="slidenum">
              <a:rPr lang="en-US" smtClean="0"/>
              <a:t>11</a:t>
            </a:fld>
            <a:endParaRPr lang="en-US"/>
          </a:p>
        </p:txBody>
      </p:sp>
    </p:spTree>
    <p:extLst>
      <p:ext uri="{BB962C8B-B14F-4D97-AF65-F5344CB8AC3E}">
        <p14:creationId xmlns:p14="http://schemas.microsoft.com/office/powerpoint/2010/main" val="447789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246ACD0-BE8A-3D4B-8E89-B0E6ACFF594E}" type="slidenum">
              <a:rPr lang="en-US" smtClean="0"/>
              <a:t>12</a:t>
            </a:fld>
            <a:endParaRPr lang="en-US"/>
          </a:p>
        </p:txBody>
      </p:sp>
    </p:spTree>
    <p:extLst>
      <p:ext uri="{BB962C8B-B14F-4D97-AF65-F5344CB8AC3E}">
        <p14:creationId xmlns:p14="http://schemas.microsoft.com/office/powerpoint/2010/main" val="1582983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246ACD0-BE8A-3D4B-8E89-B0E6ACFF594E}" type="slidenum">
              <a:rPr lang="en-US" smtClean="0"/>
              <a:t>13</a:t>
            </a:fld>
            <a:endParaRPr lang="en-US"/>
          </a:p>
        </p:txBody>
      </p:sp>
    </p:spTree>
    <p:extLst>
      <p:ext uri="{BB962C8B-B14F-4D97-AF65-F5344CB8AC3E}">
        <p14:creationId xmlns:p14="http://schemas.microsoft.com/office/powerpoint/2010/main" val="220844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6246ACD0-BE8A-3D4B-8E89-B0E6ACFF594E}" type="slidenum">
              <a:rPr lang="en-US" smtClean="0"/>
              <a:t>14</a:t>
            </a:fld>
            <a:endParaRPr lang="en-US"/>
          </a:p>
        </p:txBody>
      </p:sp>
    </p:spTree>
    <p:extLst>
      <p:ext uri="{BB962C8B-B14F-4D97-AF65-F5344CB8AC3E}">
        <p14:creationId xmlns:p14="http://schemas.microsoft.com/office/powerpoint/2010/main" val="4152863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246ACD0-BE8A-3D4B-8E89-B0E6ACFF594E}" type="slidenum">
              <a:rPr lang="en-US" smtClean="0"/>
              <a:t>15</a:t>
            </a:fld>
            <a:endParaRPr lang="en-US"/>
          </a:p>
        </p:txBody>
      </p:sp>
    </p:spTree>
    <p:extLst>
      <p:ext uri="{BB962C8B-B14F-4D97-AF65-F5344CB8AC3E}">
        <p14:creationId xmlns:p14="http://schemas.microsoft.com/office/powerpoint/2010/main" val="574636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246ACD0-BE8A-3D4B-8E89-B0E6ACFF594E}" type="slidenum">
              <a:rPr lang="en-US" smtClean="0"/>
              <a:t>16</a:t>
            </a:fld>
            <a:endParaRPr lang="en-US"/>
          </a:p>
        </p:txBody>
      </p:sp>
    </p:spTree>
    <p:extLst>
      <p:ext uri="{BB962C8B-B14F-4D97-AF65-F5344CB8AC3E}">
        <p14:creationId xmlns:p14="http://schemas.microsoft.com/office/powerpoint/2010/main" val="3971700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Outline</a:t>
            </a:r>
          </a:p>
          <a:p>
            <a:pPr>
              <a:lnSpc>
                <a:spcPct val="150000"/>
              </a:lnSpc>
            </a:pPr>
            <a:endParaRPr lang="en-AU" dirty="0"/>
          </a:p>
        </p:txBody>
      </p:sp>
      <p:sp>
        <p:nvSpPr>
          <p:cNvPr id="4" name="Slide Number Placeholder 3"/>
          <p:cNvSpPr>
            <a:spLocks noGrp="1"/>
          </p:cNvSpPr>
          <p:nvPr>
            <p:ph type="sldNum" sz="quarter" idx="5"/>
          </p:nvPr>
        </p:nvSpPr>
        <p:spPr/>
        <p:txBody>
          <a:bodyPr/>
          <a:lstStyle/>
          <a:p>
            <a:fld id="{6246ACD0-BE8A-3D4B-8E89-B0E6ACFF594E}" type="slidenum">
              <a:rPr lang="en-US" smtClean="0"/>
              <a:t>2</a:t>
            </a:fld>
            <a:endParaRPr lang="en-US"/>
          </a:p>
        </p:txBody>
      </p:sp>
    </p:spTree>
    <p:extLst>
      <p:ext uri="{BB962C8B-B14F-4D97-AF65-F5344CB8AC3E}">
        <p14:creationId xmlns:p14="http://schemas.microsoft.com/office/powerpoint/2010/main" val="1829893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AU" dirty="0"/>
          </a:p>
        </p:txBody>
      </p:sp>
      <p:sp>
        <p:nvSpPr>
          <p:cNvPr id="4" name="Slide Number Placeholder 3"/>
          <p:cNvSpPr>
            <a:spLocks noGrp="1"/>
          </p:cNvSpPr>
          <p:nvPr>
            <p:ph type="sldNum" sz="quarter" idx="5"/>
          </p:nvPr>
        </p:nvSpPr>
        <p:spPr/>
        <p:txBody>
          <a:bodyPr/>
          <a:lstStyle/>
          <a:p>
            <a:fld id="{6246ACD0-BE8A-3D4B-8E89-B0E6ACFF594E}" type="slidenum">
              <a:rPr lang="en-US" smtClean="0"/>
              <a:t>3</a:t>
            </a:fld>
            <a:endParaRPr lang="en-US"/>
          </a:p>
        </p:txBody>
      </p:sp>
    </p:spTree>
    <p:extLst>
      <p:ext uri="{BB962C8B-B14F-4D97-AF65-F5344CB8AC3E}">
        <p14:creationId xmlns:p14="http://schemas.microsoft.com/office/powerpoint/2010/main" val="1829893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AU" dirty="0"/>
          </a:p>
        </p:txBody>
      </p:sp>
      <p:sp>
        <p:nvSpPr>
          <p:cNvPr id="4" name="Slide Number Placeholder 3"/>
          <p:cNvSpPr>
            <a:spLocks noGrp="1"/>
          </p:cNvSpPr>
          <p:nvPr>
            <p:ph type="sldNum" sz="quarter" idx="5"/>
          </p:nvPr>
        </p:nvSpPr>
        <p:spPr/>
        <p:txBody>
          <a:bodyPr/>
          <a:lstStyle/>
          <a:p>
            <a:fld id="{6246ACD0-BE8A-3D4B-8E89-B0E6ACFF594E}" type="slidenum">
              <a:rPr lang="en-US" smtClean="0"/>
              <a:t>4</a:t>
            </a:fld>
            <a:endParaRPr lang="en-US"/>
          </a:p>
        </p:txBody>
      </p:sp>
    </p:spTree>
    <p:extLst>
      <p:ext uri="{BB962C8B-B14F-4D97-AF65-F5344CB8AC3E}">
        <p14:creationId xmlns:p14="http://schemas.microsoft.com/office/powerpoint/2010/main" val="751778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246ACD0-BE8A-3D4B-8E89-B0E6ACFF594E}" type="slidenum">
              <a:rPr lang="en-US" smtClean="0"/>
              <a:t>5</a:t>
            </a:fld>
            <a:endParaRPr lang="en-US"/>
          </a:p>
        </p:txBody>
      </p:sp>
    </p:spTree>
    <p:extLst>
      <p:ext uri="{BB962C8B-B14F-4D97-AF65-F5344CB8AC3E}">
        <p14:creationId xmlns:p14="http://schemas.microsoft.com/office/powerpoint/2010/main" val="3995446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246ACD0-BE8A-3D4B-8E89-B0E6ACFF594E}" type="slidenum">
              <a:rPr lang="en-US" smtClean="0"/>
              <a:t>6</a:t>
            </a:fld>
            <a:endParaRPr lang="en-US"/>
          </a:p>
        </p:txBody>
      </p:sp>
    </p:spTree>
    <p:extLst>
      <p:ext uri="{BB962C8B-B14F-4D97-AF65-F5344CB8AC3E}">
        <p14:creationId xmlns:p14="http://schemas.microsoft.com/office/powerpoint/2010/main" val="4016426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246ACD0-BE8A-3D4B-8E89-B0E6ACFF594E}" type="slidenum">
              <a:rPr lang="en-US" smtClean="0"/>
              <a:t>7</a:t>
            </a:fld>
            <a:endParaRPr lang="en-US"/>
          </a:p>
        </p:txBody>
      </p:sp>
    </p:spTree>
    <p:extLst>
      <p:ext uri="{BB962C8B-B14F-4D97-AF65-F5344CB8AC3E}">
        <p14:creationId xmlns:p14="http://schemas.microsoft.com/office/powerpoint/2010/main" val="4209739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246ACD0-BE8A-3D4B-8E89-B0E6ACFF594E}" type="slidenum">
              <a:rPr lang="en-US" smtClean="0"/>
              <a:t>8</a:t>
            </a:fld>
            <a:endParaRPr lang="en-US"/>
          </a:p>
        </p:txBody>
      </p:sp>
    </p:spTree>
    <p:extLst>
      <p:ext uri="{BB962C8B-B14F-4D97-AF65-F5344CB8AC3E}">
        <p14:creationId xmlns:p14="http://schemas.microsoft.com/office/powerpoint/2010/main" val="654830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246ACD0-BE8A-3D4B-8E89-B0E6ACFF594E}" type="slidenum">
              <a:rPr lang="en-US" smtClean="0"/>
              <a:t>9</a:t>
            </a:fld>
            <a:endParaRPr lang="en-US"/>
          </a:p>
        </p:txBody>
      </p:sp>
    </p:spTree>
    <p:extLst>
      <p:ext uri="{BB962C8B-B14F-4D97-AF65-F5344CB8AC3E}">
        <p14:creationId xmlns:p14="http://schemas.microsoft.com/office/powerpoint/2010/main" val="17665984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52D8F1-025F-1B45-BD8A-D1664CE56EAC}"/>
              </a:ext>
            </a:extLst>
          </p:cNvPr>
          <p:cNvPicPr>
            <a:picLocks noChangeAspect="1"/>
          </p:cNvPicPr>
          <p:nvPr userDrawn="1"/>
        </p:nvPicPr>
        <p:blipFill>
          <a:blip r:embed="rId2"/>
          <a:stretch>
            <a:fillRect/>
          </a:stretch>
        </p:blipFill>
        <p:spPr>
          <a:xfrm>
            <a:off x="2273346" y="-446589"/>
            <a:ext cx="7124888" cy="7674796"/>
          </a:xfrm>
          <a:prstGeom prst="rect">
            <a:avLst/>
          </a:prstGeom>
        </p:spPr>
      </p:pic>
      <p:sp>
        <p:nvSpPr>
          <p:cNvPr id="8" name="Rectangle 7">
            <a:extLst>
              <a:ext uri="{FF2B5EF4-FFF2-40B4-BE49-F238E27FC236}">
                <a16:creationId xmlns:a16="http://schemas.microsoft.com/office/drawing/2014/main" id="{CE976E31-1EA1-274A-A1AD-5915E61D3EEC}"/>
              </a:ext>
            </a:extLst>
          </p:cNvPr>
          <p:cNvSpPr/>
          <p:nvPr userDrawn="1"/>
        </p:nvSpPr>
        <p:spPr>
          <a:xfrm>
            <a:off x="10010233" y="0"/>
            <a:ext cx="2183586" cy="68580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UNSW Sydney Logo">
            <a:extLst>
              <a:ext uri="{FF2B5EF4-FFF2-40B4-BE49-F238E27FC236}">
                <a16:creationId xmlns:a16="http://schemas.microsoft.com/office/drawing/2014/main" id="{F0BF8575-4955-BC4A-80DE-4BF637C59C7B}"/>
              </a:ext>
            </a:extLst>
          </p:cNvPr>
          <p:cNvPicPr>
            <a:picLocks noChangeAspect="1"/>
          </p:cNvPicPr>
          <p:nvPr userDrawn="1"/>
        </p:nvPicPr>
        <p:blipFill>
          <a:blip r:embed="rId3"/>
          <a:srcRect/>
          <a:stretch/>
        </p:blipFill>
        <p:spPr>
          <a:xfrm>
            <a:off x="10593240" y="522000"/>
            <a:ext cx="1188000" cy="1240241"/>
          </a:xfrm>
          <a:prstGeom prst="rect">
            <a:avLst/>
          </a:prstGeom>
        </p:spPr>
      </p:pic>
      <p:sp>
        <p:nvSpPr>
          <p:cNvPr id="10" name="Title Placeholder 1">
            <a:extLst>
              <a:ext uri="{FF2B5EF4-FFF2-40B4-BE49-F238E27FC236}">
                <a16:creationId xmlns:a16="http://schemas.microsoft.com/office/drawing/2014/main" id="{86AF8517-E0F0-4998-8AA8-25A0DD8EF33A}"/>
              </a:ext>
            </a:extLst>
          </p:cNvPr>
          <p:cNvSpPr>
            <a:spLocks noGrp="1"/>
          </p:cNvSpPr>
          <p:nvPr>
            <p:ph type="title"/>
          </p:nvPr>
        </p:nvSpPr>
        <p:spPr>
          <a:xfrm>
            <a:off x="410400" y="345600"/>
            <a:ext cx="7858800" cy="3477600"/>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D34C583A-86D7-4AD9-912C-AA86DC354559}"/>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dirty="0"/>
              <a:t>Secondary details go here</a:t>
            </a:r>
          </a:p>
        </p:txBody>
      </p:sp>
    </p:spTree>
    <p:extLst>
      <p:ext uri="{BB962C8B-B14F-4D97-AF65-F5344CB8AC3E}">
        <p14:creationId xmlns:p14="http://schemas.microsoft.com/office/powerpoint/2010/main" val="3319605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C9467-6CA3-4111-A4AE-FFD0F459C1D4}"/>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E09CDFA-8C89-4FC7-83CB-4B6BD3F030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C0D324-2CEE-48D7-AB8D-9EB56FF323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35C84E4-E747-422F-823D-ABB103E226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6CBDB2-558E-4410-815E-BC17CE86EE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BD73ABA-F022-4A2D-BC50-6EFA1A189B4A}"/>
              </a:ext>
            </a:extLst>
          </p:cNvPr>
          <p:cNvSpPr>
            <a:spLocks noGrp="1"/>
          </p:cNvSpPr>
          <p:nvPr>
            <p:ph type="dt" sz="half" idx="10"/>
          </p:nvPr>
        </p:nvSpPr>
        <p:spPr/>
        <p:txBody>
          <a:bodyPr/>
          <a:lstStyle/>
          <a:p>
            <a:fld id="{2A3090FF-0D07-44EF-BE91-92BA9AB775B9}" type="datetimeFigureOut">
              <a:rPr lang="en-AU" smtClean="0"/>
              <a:t>29/08/2022</a:t>
            </a:fld>
            <a:endParaRPr lang="en-AU"/>
          </a:p>
        </p:txBody>
      </p:sp>
      <p:sp>
        <p:nvSpPr>
          <p:cNvPr id="8" name="Footer Placeholder 7">
            <a:extLst>
              <a:ext uri="{FF2B5EF4-FFF2-40B4-BE49-F238E27FC236}">
                <a16:creationId xmlns:a16="http://schemas.microsoft.com/office/drawing/2014/main" id="{0119AFDB-C42E-463D-B00B-B7C3F2C195ED}"/>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508F5CF-1000-4107-8B86-354403242CE2}"/>
              </a:ext>
            </a:extLst>
          </p:cNvPr>
          <p:cNvSpPr>
            <a:spLocks noGrp="1"/>
          </p:cNvSpPr>
          <p:nvPr>
            <p:ph type="sldNum" sz="quarter" idx="12"/>
          </p:nvPr>
        </p:nvSpPr>
        <p:spPr/>
        <p:txBody>
          <a:bodyPr/>
          <a:lstStyle/>
          <a:p>
            <a:fld id="{009375D7-070A-4959-9224-FB5E66F2B1B3}" type="slidenum">
              <a:rPr lang="en-AU" smtClean="0"/>
              <a:t>‹#›</a:t>
            </a:fld>
            <a:endParaRPr lang="en-AU"/>
          </a:p>
        </p:txBody>
      </p:sp>
    </p:spTree>
    <p:extLst>
      <p:ext uri="{BB962C8B-B14F-4D97-AF65-F5344CB8AC3E}">
        <p14:creationId xmlns:p14="http://schemas.microsoft.com/office/powerpoint/2010/main" val="2214800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7D6A8-8593-4C21-938E-8349B6D2FBE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F9A56A4-BCFE-444A-B799-3003156ECF65}"/>
              </a:ext>
            </a:extLst>
          </p:cNvPr>
          <p:cNvSpPr>
            <a:spLocks noGrp="1"/>
          </p:cNvSpPr>
          <p:nvPr>
            <p:ph type="dt" sz="half" idx="10"/>
          </p:nvPr>
        </p:nvSpPr>
        <p:spPr/>
        <p:txBody>
          <a:bodyPr/>
          <a:lstStyle/>
          <a:p>
            <a:fld id="{2A3090FF-0D07-44EF-BE91-92BA9AB775B9}" type="datetimeFigureOut">
              <a:rPr lang="en-AU" smtClean="0"/>
              <a:t>29/08/2022</a:t>
            </a:fld>
            <a:endParaRPr lang="en-AU"/>
          </a:p>
        </p:txBody>
      </p:sp>
      <p:sp>
        <p:nvSpPr>
          <p:cNvPr id="4" name="Footer Placeholder 3">
            <a:extLst>
              <a:ext uri="{FF2B5EF4-FFF2-40B4-BE49-F238E27FC236}">
                <a16:creationId xmlns:a16="http://schemas.microsoft.com/office/drawing/2014/main" id="{33661598-FDFF-4254-A4A3-B4A97936299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F24BB6E-0C9C-4308-81D1-8B331EC18F2D}"/>
              </a:ext>
            </a:extLst>
          </p:cNvPr>
          <p:cNvSpPr>
            <a:spLocks noGrp="1"/>
          </p:cNvSpPr>
          <p:nvPr>
            <p:ph type="sldNum" sz="quarter" idx="12"/>
          </p:nvPr>
        </p:nvSpPr>
        <p:spPr/>
        <p:txBody>
          <a:bodyPr/>
          <a:lstStyle/>
          <a:p>
            <a:fld id="{009375D7-070A-4959-9224-FB5E66F2B1B3}" type="slidenum">
              <a:rPr lang="en-AU" smtClean="0"/>
              <a:t>‹#›</a:t>
            </a:fld>
            <a:endParaRPr lang="en-AU"/>
          </a:p>
        </p:txBody>
      </p:sp>
    </p:spTree>
    <p:extLst>
      <p:ext uri="{BB962C8B-B14F-4D97-AF65-F5344CB8AC3E}">
        <p14:creationId xmlns:p14="http://schemas.microsoft.com/office/powerpoint/2010/main" val="3781294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B421E-C230-4985-A55F-249E4712D5D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F9B1106-1747-47C6-AD4D-1ED872037F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E6605EE-6C12-4B09-B328-5FC771964EB0}"/>
              </a:ext>
            </a:extLst>
          </p:cNvPr>
          <p:cNvSpPr>
            <a:spLocks noGrp="1"/>
          </p:cNvSpPr>
          <p:nvPr>
            <p:ph type="dt" sz="half" idx="10"/>
          </p:nvPr>
        </p:nvSpPr>
        <p:spPr/>
        <p:txBody>
          <a:bodyPr/>
          <a:lstStyle/>
          <a:p>
            <a:fld id="{2A3090FF-0D07-44EF-BE91-92BA9AB775B9}" type="datetimeFigureOut">
              <a:rPr lang="en-AU" smtClean="0"/>
              <a:t>29/08/2022</a:t>
            </a:fld>
            <a:endParaRPr lang="en-AU"/>
          </a:p>
        </p:txBody>
      </p:sp>
      <p:sp>
        <p:nvSpPr>
          <p:cNvPr id="5" name="Footer Placeholder 4">
            <a:extLst>
              <a:ext uri="{FF2B5EF4-FFF2-40B4-BE49-F238E27FC236}">
                <a16:creationId xmlns:a16="http://schemas.microsoft.com/office/drawing/2014/main" id="{39B7F1C5-E024-4AB0-B408-32F5C1A10AB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9489FD8-71FE-4137-8FE6-DC2A193CC355}"/>
              </a:ext>
            </a:extLst>
          </p:cNvPr>
          <p:cNvSpPr>
            <a:spLocks noGrp="1"/>
          </p:cNvSpPr>
          <p:nvPr>
            <p:ph type="sldNum" sz="quarter" idx="12"/>
          </p:nvPr>
        </p:nvSpPr>
        <p:spPr/>
        <p:txBody>
          <a:bodyPr/>
          <a:lstStyle/>
          <a:p>
            <a:fld id="{009375D7-070A-4959-9224-FB5E66F2B1B3}" type="slidenum">
              <a:rPr lang="en-AU" smtClean="0"/>
              <a:t>‹#›</a:t>
            </a:fld>
            <a:endParaRPr lang="en-AU"/>
          </a:p>
        </p:txBody>
      </p:sp>
    </p:spTree>
    <p:extLst>
      <p:ext uri="{BB962C8B-B14F-4D97-AF65-F5344CB8AC3E}">
        <p14:creationId xmlns:p14="http://schemas.microsoft.com/office/powerpoint/2010/main" val="126321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85695-8E0F-403A-9CD7-62C032F7690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C05A9F9-AE68-4F94-9E5E-068EE37349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C93A7560-CAFD-4E61-95FB-BDA485201B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9DDD9F1-1A2C-48B2-B5C9-C73A7289C320}"/>
              </a:ext>
            </a:extLst>
          </p:cNvPr>
          <p:cNvSpPr>
            <a:spLocks noGrp="1"/>
          </p:cNvSpPr>
          <p:nvPr>
            <p:ph type="dt" sz="half" idx="10"/>
          </p:nvPr>
        </p:nvSpPr>
        <p:spPr/>
        <p:txBody>
          <a:bodyPr/>
          <a:lstStyle/>
          <a:p>
            <a:fld id="{2A3090FF-0D07-44EF-BE91-92BA9AB775B9}" type="datetimeFigureOut">
              <a:rPr lang="en-AU" smtClean="0"/>
              <a:t>29/08/2022</a:t>
            </a:fld>
            <a:endParaRPr lang="en-AU"/>
          </a:p>
        </p:txBody>
      </p:sp>
      <p:sp>
        <p:nvSpPr>
          <p:cNvPr id="6" name="Footer Placeholder 5">
            <a:extLst>
              <a:ext uri="{FF2B5EF4-FFF2-40B4-BE49-F238E27FC236}">
                <a16:creationId xmlns:a16="http://schemas.microsoft.com/office/drawing/2014/main" id="{6B3D520C-6BAD-40E9-A2B0-8BFA83635E1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E604E87-51E9-4833-AA93-39FB9ED72BE2}"/>
              </a:ext>
            </a:extLst>
          </p:cNvPr>
          <p:cNvSpPr>
            <a:spLocks noGrp="1"/>
          </p:cNvSpPr>
          <p:nvPr>
            <p:ph type="sldNum" sz="quarter" idx="12"/>
          </p:nvPr>
        </p:nvSpPr>
        <p:spPr/>
        <p:txBody>
          <a:bodyPr/>
          <a:lstStyle/>
          <a:p>
            <a:fld id="{009375D7-070A-4959-9224-FB5E66F2B1B3}" type="slidenum">
              <a:rPr lang="en-AU" smtClean="0"/>
              <a:t>‹#›</a:t>
            </a:fld>
            <a:endParaRPr lang="en-AU"/>
          </a:p>
        </p:txBody>
      </p:sp>
    </p:spTree>
    <p:extLst>
      <p:ext uri="{BB962C8B-B14F-4D97-AF65-F5344CB8AC3E}">
        <p14:creationId xmlns:p14="http://schemas.microsoft.com/office/powerpoint/2010/main" val="1396323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C9467-6CA3-4111-A4AE-FFD0F459C1D4}"/>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E09CDFA-8C89-4FC7-83CB-4B6BD3F030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C0D324-2CEE-48D7-AB8D-9EB56FF323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35C84E4-E747-422F-823D-ABB103E226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6CBDB2-558E-4410-815E-BC17CE86EE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BD73ABA-F022-4A2D-BC50-6EFA1A189B4A}"/>
              </a:ext>
            </a:extLst>
          </p:cNvPr>
          <p:cNvSpPr>
            <a:spLocks noGrp="1"/>
          </p:cNvSpPr>
          <p:nvPr>
            <p:ph type="dt" sz="half" idx="10"/>
          </p:nvPr>
        </p:nvSpPr>
        <p:spPr/>
        <p:txBody>
          <a:bodyPr/>
          <a:lstStyle/>
          <a:p>
            <a:fld id="{2A3090FF-0D07-44EF-BE91-92BA9AB775B9}" type="datetimeFigureOut">
              <a:rPr lang="en-AU" smtClean="0"/>
              <a:t>29/08/2022</a:t>
            </a:fld>
            <a:endParaRPr lang="en-AU"/>
          </a:p>
        </p:txBody>
      </p:sp>
      <p:sp>
        <p:nvSpPr>
          <p:cNvPr id="8" name="Footer Placeholder 7">
            <a:extLst>
              <a:ext uri="{FF2B5EF4-FFF2-40B4-BE49-F238E27FC236}">
                <a16:creationId xmlns:a16="http://schemas.microsoft.com/office/drawing/2014/main" id="{0119AFDB-C42E-463D-B00B-B7C3F2C195ED}"/>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508F5CF-1000-4107-8B86-354403242CE2}"/>
              </a:ext>
            </a:extLst>
          </p:cNvPr>
          <p:cNvSpPr>
            <a:spLocks noGrp="1"/>
          </p:cNvSpPr>
          <p:nvPr>
            <p:ph type="sldNum" sz="quarter" idx="12"/>
          </p:nvPr>
        </p:nvSpPr>
        <p:spPr/>
        <p:txBody>
          <a:bodyPr/>
          <a:lstStyle/>
          <a:p>
            <a:fld id="{009375D7-070A-4959-9224-FB5E66F2B1B3}" type="slidenum">
              <a:rPr lang="en-AU" smtClean="0"/>
              <a:t>‹#›</a:t>
            </a:fld>
            <a:endParaRPr lang="en-AU"/>
          </a:p>
        </p:txBody>
      </p:sp>
    </p:spTree>
    <p:extLst>
      <p:ext uri="{BB962C8B-B14F-4D97-AF65-F5344CB8AC3E}">
        <p14:creationId xmlns:p14="http://schemas.microsoft.com/office/powerpoint/2010/main" val="3707742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7D6A8-8593-4C21-938E-8349B6D2FBE3}"/>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F9A56A4-BCFE-444A-B799-3003156ECF65}"/>
              </a:ext>
            </a:extLst>
          </p:cNvPr>
          <p:cNvSpPr>
            <a:spLocks noGrp="1"/>
          </p:cNvSpPr>
          <p:nvPr>
            <p:ph type="dt" sz="half" idx="10"/>
          </p:nvPr>
        </p:nvSpPr>
        <p:spPr/>
        <p:txBody>
          <a:bodyPr/>
          <a:lstStyle/>
          <a:p>
            <a:fld id="{2A3090FF-0D07-44EF-BE91-92BA9AB775B9}" type="datetimeFigureOut">
              <a:rPr lang="en-AU" smtClean="0"/>
              <a:t>29/08/2022</a:t>
            </a:fld>
            <a:endParaRPr lang="en-AU"/>
          </a:p>
        </p:txBody>
      </p:sp>
      <p:sp>
        <p:nvSpPr>
          <p:cNvPr id="4" name="Footer Placeholder 3">
            <a:extLst>
              <a:ext uri="{FF2B5EF4-FFF2-40B4-BE49-F238E27FC236}">
                <a16:creationId xmlns:a16="http://schemas.microsoft.com/office/drawing/2014/main" id="{33661598-FDFF-4254-A4A3-B4A97936299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F24BB6E-0C9C-4308-81D1-8B331EC18F2D}"/>
              </a:ext>
            </a:extLst>
          </p:cNvPr>
          <p:cNvSpPr>
            <a:spLocks noGrp="1"/>
          </p:cNvSpPr>
          <p:nvPr>
            <p:ph type="sldNum" sz="quarter" idx="12"/>
          </p:nvPr>
        </p:nvSpPr>
        <p:spPr/>
        <p:txBody>
          <a:bodyPr/>
          <a:lstStyle/>
          <a:p>
            <a:fld id="{009375D7-070A-4959-9224-FB5E66F2B1B3}" type="slidenum">
              <a:rPr lang="en-AU" smtClean="0"/>
              <a:t>‹#›</a:t>
            </a:fld>
            <a:endParaRPr lang="en-AU"/>
          </a:p>
        </p:txBody>
      </p:sp>
    </p:spTree>
    <p:extLst>
      <p:ext uri="{BB962C8B-B14F-4D97-AF65-F5344CB8AC3E}">
        <p14:creationId xmlns:p14="http://schemas.microsoft.com/office/powerpoint/2010/main" val="3997384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8177DF-154E-A742-8FEF-9A9493EABE44}"/>
              </a:ext>
            </a:extLst>
          </p:cNvPr>
          <p:cNvPicPr>
            <a:picLocks noChangeAspect="1"/>
          </p:cNvPicPr>
          <p:nvPr userDrawn="1"/>
        </p:nvPicPr>
        <p:blipFill>
          <a:blip r:embed="rId2"/>
          <a:stretch>
            <a:fillRect/>
          </a:stretch>
        </p:blipFill>
        <p:spPr>
          <a:xfrm rot="5635519">
            <a:off x="434031" y="-748389"/>
            <a:ext cx="7756149" cy="8354779"/>
          </a:xfrm>
          <a:prstGeom prst="rect">
            <a:avLst/>
          </a:prstGeom>
        </p:spPr>
      </p:pic>
      <p:sp>
        <p:nvSpPr>
          <p:cNvPr id="7" name="Rectangle 6">
            <a:extLst>
              <a:ext uri="{FF2B5EF4-FFF2-40B4-BE49-F238E27FC236}">
                <a16:creationId xmlns:a16="http://schemas.microsoft.com/office/drawing/2014/main" id="{8FBC9DD3-2081-9D4A-BCDD-FD7DDC635932}"/>
              </a:ext>
            </a:extLst>
          </p:cNvPr>
          <p:cNvSpPr/>
          <p:nvPr userDrawn="1"/>
        </p:nvSpPr>
        <p:spPr>
          <a:xfrm>
            <a:off x="10010233" y="0"/>
            <a:ext cx="2183586" cy="68580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Placeholder 1">
            <a:extLst>
              <a:ext uri="{FF2B5EF4-FFF2-40B4-BE49-F238E27FC236}">
                <a16:creationId xmlns:a16="http://schemas.microsoft.com/office/drawing/2014/main" id="{C5886A02-1DE7-4D1F-812D-8E48DA31D9EE}"/>
              </a:ext>
            </a:extLst>
          </p:cNvPr>
          <p:cNvSpPr>
            <a:spLocks noGrp="1"/>
          </p:cNvSpPr>
          <p:nvPr>
            <p:ph type="title"/>
          </p:nvPr>
        </p:nvSpPr>
        <p:spPr>
          <a:xfrm>
            <a:off x="410400" y="345600"/>
            <a:ext cx="7858800" cy="3477600"/>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3BBAF8E8-6BD7-44A0-90FF-4167695E26AE}"/>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dirty="0"/>
              <a:t>Secondary details go here</a:t>
            </a:r>
          </a:p>
        </p:txBody>
      </p:sp>
      <p:pic>
        <p:nvPicPr>
          <p:cNvPr id="2" name="Picture 1" descr="UNSW Sydney Logo">
            <a:extLst>
              <a:ext uri="{FF2B5EF4-FFF2-40B4-BE49-F238E27FC236}">
                <a16:creationId xmlns:a16="http://schemas.microsoft.com/office/drawing/2014/main" id="{16367954-2926-486A-95D7-D57A05D0A1ED}"/>
              </a:ext>
            </a:extLst>
          </p:cNvPr>
          <p:cNvPicPr>
            <a:picLocks noChangeAspect="1"/>
          </p:cNvPicPr>
          <p:nvPr userDrawn="1"/>
        </p:nvPicPr>
        <p:blipFill>
          <a:blip r:embed="rId3"/>
          <a:srcRect/>
          <a:stretch/>
        </p:blipFill>
        <p:spPr>
          <a:xfrm>
            <a:off x="10667151" y="5261593"/>
            <a:ext cx="1188000" cy="1240241"/>
          </a:xfrm>
          <a:prstGeom prst="rect">
            <a:avLst/>
          </a:prstGeom>
        </p:spPr>
      </p:pic>
    </p:spTree>
    <p:extLst>
      <p:ext uri="{BB962C8B-B14F-4D97-AF65-F5344CB8AC3E}">
        <p14:creationId xmlns:p14="http://schemas.microsoft.com/office/powerpoint/2010/main" val="31868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9CB962-B705-314A-93E0-7EFEF584C6D7}"/>
              </a:ext>
            </a:extLst>
          </p:cNvPr>
          <p:cNvSpPr/>
          <p:nvPr userDrawn="1"/>
        </p:nvSpPr>
        <p:spPr>
          <a:xfrm>
            <a:off x="1" y="1"/>
            <a:ext cx="5543550" cy="68580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08A4A11-68D0-0342-99AF-D474A68AB20A}"/>
              </a:ext>
            </a:extLst>
          </p:cNvPr>
          <p:cNvPicPr>
            <a:picLocks noChangeAspect="1"/>
          </p:cNvPicPr>
          <p:nvPr userDrawn="1"/>
        </p:nvPicPr>
        <p:blipFill>
          <a:blip r:embed="rId2"/>
          <a:stretch>
            <a:fillRect/>
          </a:stretch>
        </p:blipFill>
        <p:spPr>
          <a:xfrm rot="2999759">
            <a:off x="1292068" y="-612610"/>
            <a:ext cx="5135041" cy="7002330"/>
          </a:xfrm>
          <a:prstGeom prst="rect">
            <a:avLst/>
          </a:prstGeom>
        </p:spPr>
      </p:pic>
      <p:sp>
        <p:nvSpPr>
          <p:cNvPr id="5" name="Title Placeholder 1">
            <a:extLst>
              <a:ext uri="{FF2B5EF4-FFF2-40B4-BE49-F238E27FC236}">
                <a16:creationId xmlns:a16="http://schemas.microsoft.com/office/drawing/2014/main" id="{731F86E2-22A6-454C-8159-2DC19FE6F9E2}"/>
              </a:ext>
            </a:extLst>
          </p:cNvPr>
          <p:cNvSpPr>
            <a:spLocks noGrp="1"/>
          </p:cNvSpPr>
          <p:nvPr>
            <p:ph type="title"/>
          </p:nvPr>
        </p:nvSpPr>
        <p:spPr>
          <a:xfrm>
            <a:off x="410400" y="345600"/>
            <a:ext cx="4812231" cy="4956162"/>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B5638188-B406-48E0-8C3F-15ACD21F3DC5}"/>
              </a:ext>
            </a:extLst>
          </p:cNvPr>
          <p:cNvSpPr>
            <a:spLocks noGrp="1"/>
          </p:cNvSpPr>
          <p:nvPr>
            <p:ph idx="1" hasCustomPrompt="1"/>
          </p:nvPr>
        </p:nvSpPr>
        <p:spPr>
          <a:xfrm>
            <a:off x="5598000" y="5011200"/>
            <a:ext cx="4730400" cy="370800"/>
          </a:xfrm>
          <a:prstGeom prst="rect">
            <a:avLst/>
          </a:prstGeom>
        </p:spPr>
        <p:txBody>
          <a:bodyPr vert="horz" lIns="91440" tIns="45720" rIns="91440" bIns="45720" rtlCol="0">
            <a:normAutofit/>
          </a:bodyPr>
          <a:lstStyle/>
          <a:p>
            <a:pPr lvl="0"/>
            <a:r>
              <a:rPr lang="en-GB" dirty="0"/>
              <a:t>Secondary details go here</a:t>
            </a:r>
          </a:p>
        </p:txBody>
      </p:sp>
      <p:sp>
        <p:nvSpPr>
          <p:cNvPr id="3" name="Picture Placeholder 2">
            <a:extLst>
              <a:ext uri="{FF2B5EF4-FFF2-40B4-BE49-F238E27FC236}">
                <a16:creationId xmlns:a16="http://schemas.microsoft.com/office/drawing/2014/main" id="{2990D705-58F1-4621-96D0-F0B963892461}"/>
              </a:ext>
            </a:extLst>
          </p:cNvPr>
          <p:cNvSpPr>
            <a:spLocks noGrp="1"/>
          </p:cNvSpPr>
          <p:nvPr>
            <p:ph type="pic" sz="quarter" idx="10"/>
          </p:nvPr>
        </p:nvSpPr>
        <p:spPr>
          <a:xfrm>
            <a:off x="5543550" y="-1"/>
            <a:ext cx="6663600" cy="5011200"/>
          </a:xfrm>
        </p:spPr>
        <p:txBody>
          <a:bodyPr/>
          <a:lstStyle/>
          <a:p>
            <a:r>
              <a:rPr lang="en-US"/>
              <a:t>Click icon to add picture</a:t>
            </a:r>
            <a:endParaRPr lang="en-AU"/>
          </a:p>
        </p:txBody>
      </p:sp>
      <p:pic>
        <p:nvPicPr>
          <p:cNvPr id="2" name="Picture 1" descr="UNSW Sydney Logo">
            <a:extLst>
              <a:ext uri="{FF2B5EF4-FFF2-40B4-BE49-F238E27FC236}">
                <a16:creationId xmlns:a16="http://schemas.microsoft.com/office/drawing/2014/main" id="{87B7DB84-DBF6-43D5-A225-64A86E32A4E9}"/>
              </a:ext>
            </a:extLst>
          </p:cNvPr>
          <p:cNvPicPr>
            <a:picLocks noChangeAspect="1"/>
          </p:cNvPicPr>
          <p:nvPr userDrawn="1"/>
        </p:nvPicPr>
        <p:blipFill>
          <a:blip r:embed="rId3"/>
          <a:srcRect/>
          <a:stretch/>
        </p:blipFill>
        <p:spPr>
          <a:xfrm>
            <a:off x="412071" y="5320585"/>
            <a:ext cx="1188000" cy="1240241"/>
          </a:xfrm>
          <a:prstGeom prst="rect">
            <a:avLst/>
          </a:prstGeom>
        </p:spPr>
      </p:pic>
    </p:spTree>
    <p:extLst>
      <p:ext uri="{BB962C8B-B14F-4D97-AF65-F5344CB8AC3E}">
        <p14:creationId xmlns:p14="http://schemas.microsoft.com/office/powerpoint/2010/main" val="3481362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D9F833-BA4F-E348-9506-0D3D621C75CA}"/>
              </a:ext>
            </a:extLst>
          </p:cNvPr>
          <p:cNvSpPr/>
          <p:nvPr userDrawn="1"/>
        </p:nvSpPr>
        <p:spPr>
          <a:xfrm>
            <a:off x="6740525" y="1"/>
            <a:ext cx="5453294" cy="501575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Placeholder 1">
            <a:extLst>
              <a:ext uri="{FF2B5EF4-FFF2-40B4-BE49-F238E27FC236}">
                <a16:creationId xmlns:a16="http://schemas.microsoft.com/office/drawing/2014/main" id="{A531F2A4-2E25-476F-BA2C-2F1534A5AE17}"/>
              </a:ext>
            </a:extLst>
          </p:cNvPr>
          <p:cNvSpPr>
            <a:spLocks noGrp="1"/>
          </p:cNvSpPr>
          <p:nvPr>
            <p:ph type="title"/>
          </p:nvPr>
        </p:nvSpPr>
        <p:spPr>
          <a:xfrm>
            <a:off x="6840000" y="0"/>
            <a:ext cx="5353819" cy="5015751"/>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101CB2D6-9770-4776-A129-B761AA34E3CD}"/>
              </a:ext>
            </a:extLst>
          </p:cNvPr>
          <p:cNvSpPr>
            <a:spLocks noGrp="1"/>
          </p:cNvSpPr>
          <p:nvPr>
            <p:ph idx="1" hasCustomPrompt="1"/>
          </p:nvPr>
        </p:nvSpPr>
        <p:spPr>
          <a:xfrm>
            <a:off x="205200" y="5169600"/>
            <a:ext cx="4730400" cy="370800"/>
          </a:xfrm>
          <a:prstGeom prst="rect">
            <a:avLst/>
          </a:prstGeom>
        </p:spPr>
        <p:txBody>
          <a:bodyPr vert="horz" lIns="91440" tIns="45720" rIns="91440" bIns="45720" rtlCol="0">
            <a:normAutofit/>
          </a:bodyPr>
          <a:lstStyle/>
          <a:p>
            <a:pPr lvl="0"/>
            <a:r>
              <a:rPr lang="en-GB" dirty="0"/>
              <a:t>Secondary details go here</a:t>
            </a:r>
          </a:p>
        </p:txBody>
      </p:sp>
      <p:sp>
        <p:nvSpPr>
          <p:cNvPr id="6" name="Picture Placeholder 2">
            <a:extLst>
              <a:ext uri="{FF2B5EF4-FFF2-40B4-BE49-F238E27FC236}">
                <a16:creationId xmlns:a16="http://schemas.microsoft.com/office/drawing/2014/main" id="{93161D9F-A3DE-495E-AC64-CC914469DD45}"/>
              </a:ext>
            </a:extLst>
          </p:cNvPr>
          <p:cNvSpPr>
            <a:spLocks noGrp="1"/>
          </p:cNvSpPr>
          <p:nvPr>
            <p:ph type="pic" sz="quarter" idx="10"/>
          </p:nvPr>
        </p:nvSpPr>
        <p:spPr>
          <a:xfrm>
            <a:off x="-1" y="4551"/>
            <a:ext cx="6740525" cy="5011200"/>
          </a:xfrm>
        </p:spPr>
        <p:txBody>
          <a:bodyPr/>
          <a:lstStyle/>
          <a:p>
            <a:r>
              <a:rPr lang="en-US"/>
              <a:t>Click icon to add picture</a:t>
            </a:r>
            <a:endParaRPr lang="en-AU"/>
          </a:p>
        </p:txBody>
      </p:sp>
      <p:pic>
        <p:nvPicPr>
          <p:cNvPr id="2" name="Picture 1" descr="UNSW Sydney Logo">
            <a:extLst>
              <a:ext uri="{FF2B5EF4-FFF2-40B4-BE49-F238E27FC236}">
                <a16:creationId xmlns:a16="http://schemas.microsoft.com/office/drawing/2014/main" id="{FF675AE0-8F62-485C-BF3D-6598839BADFF}"/>
              </a:ext>
            </a:extLst>
          </p:cNvPr>
          <p:cNvPicPr>
            <a:picLocks noChangeAspect="1"/>
          </p:cNvPicPr>
          <p:nvPr userDrawn="1"/>
        </p:nvPicPr>
        <p:blipFill>
          <a:blip r:embed="rId2"/>
          <a:srcRect/>
          <a:stretch/>
        </p:blipFill>
        <p:spPr>
          <a:xfrm>
            <a:off x="10735975" y="5300921"/>
            <a:ext cx="1188000" cy="1240241"/>
          </a:xfrm>
          <a:prstGeom prst="rect">
            <a:avLst/>
          </a:prstGeom>
        </p:spPr>
      </p:pic>
    </p:spTree>
    <p:extLst>
      <p:ext uri="{BB962C8B-B14F-4D97-AF65-F5344CB8AC3E}">
        <p14:creationId xmlns:p14="http://schemas.microsoft.com/office/powerpoint/2010/main" val="3619429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E16058-FC97-C34C-A94D-1AEBA1319CEF}"/>
              </a:ext>
            </a:extLst>
          </p:cNvPr>
          <p:cNvSpPr/>
          <p:nvPr userDrawn="1"/>
        </p:nvSpPr>
        <p:spPr>
          <a:xfrm>
            <a:off x="0" y="1"/>
            <a:ext cx="12191999" cy="5000624"/>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F3731078-F8F9-874A-9D19-CFDFD455C9CE}"/>
              </a:ext>
            </a:extLst>
          </p:cNvPr>
          <p:cNvPicPr>
            <a:picLocks noChangeAspect="1"/>
          </p:cNvPicPr>
          <p:nvPr userDrawn="1"/>
        </p:nvPicPr>
        <p:blipFill>
          <a:blip r:embed="rId2"/>
          <a:stretch>
            <a:fillRect/>
          </a:stretch>
        </p:blipFill>
        <p:spPr>
          <a:xfrm rot="2597677">
            <a:off x="2348756" y="-999555"/>
            <a:ext cx="7882815" cy="9308122"/>
          </a:xfrm>
          <a:prstGeom prst="rect">
            <a:avLst/>
          </a:prstGeom>
        </p:spPr>
      </p:pic>
      <p:sp>
        <p:nvSpPr>
          <p:cNvPr id="5" name="Title Placeholder 1">
            <a:extLst>
              <a:ext uri="{FF2B5EF4-FFF2-40B4-BE49-F238E27FC236}">
                <a16:creationId xmlns:a16="http://schemas.microsoft.com/office/drawing/2014/main" id="{2D2519EB-A5E4-4600-B620-DAE568D00CAB}"/>
              </a:ext>
            </a:extLst>
          </p:cNvPr>
          <p:cNvSpPr>
            <a:spLocks noGrp="1"/>
          </p:cNvSpPr>
          <p:nvPr>
            <p:ph type="title"/>
          </p:nvPr>
        </p:nvSpPr>
        <p:spPr>
          <a:xfrm>
            <a:off x="410400" y="3211200"/>
            <a:ext cx="11268000" cy="1785600"/>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D58515C2-9BB5-4C9A-BBC5-7F4A491DD6EC}"/>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dirty="0"/>
              <a:t>Secondary details go here</a:t>
            </a:r>
          </a:p>
        </p:txBody>
      </p:sp>
      <p:pic>
        <p:nvPicPr>
          <p:cNvPr id="2" name="Picture 1" descr="UNSW Sydney Logo">
            <a:extLst>
              <a:ext uri="{FF2B5EF4-FFF2-40B4-BE49-F238E27FC236}">
                <a16:creationId xmlns:a16="http://schemas.microsoft.com/office/drawing/2014/main" id="{21B83991-6CB1-46A6-A70E-59562F1A4541}"/>
              </a:ext>
            </a:extLst>
          </p:cNvPr>
          <p:cNvPicPr>
            <a:picLocks noChangeAspect="1"/>
          </p:cNvPicPr>
          <p:nvPr userDrawn="1"/>
        </p:nvPicPr>
        <p:blipFill>
          <a:blip r:embed="rId3"/>
          <a:srcRect/>
          <a:stretch/>
        </p:blipFill>
        <p:spPr>
          <a:xfrm>
            <a:off x="10735975" y="5300921"/>
            <a:ext cx="1188000" cy="1240241"/>
          </a:xfrm>
          <a:prstGeom prst="rect">
            <a:avLst/>
          </a:prstGeom>
        </p:spPr>
      </p:pic>
    </p:spTree>
    <p:extLst>
      <p:ext uri="{BB962C8B-B14F-4D97-AF65-F5344CB8AC3E}">
        <p14:creationId xmlns:p14="http://schemas.microsoft.com/office/powerpoint/2010/main" val="678658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558CEE-1ED1-964F-9B8D-652B718B5899}"/>
              </a:ext>
            </a:extLst>
          </p:cNvPr>
          <p:cNvPicPr>
            <a:picLocks noChangeAspect="1"/>
          </p:cNvPicPr>
          <p:nvPr userDrawn="1"/>
        </p:nvPicPr>
        <p:blipFill>
          <a:blip r:embed="rId2"/>
          <a:stretch>
            <a:fillRect/>
          </a:stretch>
        </p:blipFill>
        <p:spPr>
          <a:xfrm rot="13462306">
            <a:off x="290281" y="727049"/>
            <a:ext cx="6021559" cy="8149660"/>
          </a:xfrm>
          <a:prstGeom prst="rect">
            <a:avLst/>
          </a:prstGeom>
        </p:spPr>
      </p:pic>
      <p:sp>
        <p:nvSpPr>
          <p:cNvPr id="4" name="Title Placeholder 1">
            <a:extLst>
              <a:ext uri="{FF2B5EF4-FFF2-40B4-BE49-F238E27FC236}">
                <a16:creationId xmlns:a16="http://schemas.microsoft.com/office/drawing/2014/main" id="{9EC0BA0E-E5B8-41F6-813F-C9A458BE6C3D}"/>
              </a:ext>
            </a:extLst>
          </p:cNvPr>
          <p:cNvSpPr>
            <a:spLocks noGrp="1"/>
          </p:cNvSpPr>
          <p:nvPr>
            <p:ph type="title"/>
          </p:nvPr>
        </p:nvSpPr>
        <p:spPr>
          <a:xfrm>
            <a:off x="410400" y="2624400"/>
            <a:ext cx="6244621" cy="2556000"/>
          </a:xfrm>
          <a:prstGeom prst="rect">
            <a:avLst/>
          </a:prstGeom>
        </p:spPr>
        <p:txBody>
          <a:bodyPr vert="horz" lIns="91440" tIns="45720" rIns="91440" bIns="45720" rtlCol="0" anchor="t" anchorCtr="0">
            <a:noAutofit/>
          </a:bodyPr>
          <a:lstStyle>
            <a:lvl1pPr>
              <a:defRPr sz="8000"/>
            </a:lvl1p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92413593-DCD0-42A0-AE48-665AD86AE6DD}"/>
              </a:ext>
            </a:extLst>
          </p:cNvPr>
          <p:cNvSpPr>
            <a:spLocks noGrp="1"/>
          </p:cNvSpPr>
          <p:nvPr>
            <p:ph idx="1" hasCustomPrompt="1"/>
          </p:nvPr>
        </p:nvSpPr>
        <p:spPr>
          <a:xfrm>
            <a:off x="410400" y="6289200"/>
            <a:ext cx="4730400" cy="370800"/>
          </a:xfrm>
          <a:prstGeom prst="rect">
            <a:avLst/>
          </a:prstGeom>
        </p:spPr>
        <p:txBody>
          <a:bodyPr vert="horz" lIns="91440" tIns="45720" rIns="91440" bIns="45720" rtlCol="0">
            <a:normAutofit/>
          </a:bodyPr>
          <a:lstStyle/>
          <a:p>
            <a:pPr lvl="0"/>
            <a:r>
              <a:rPr lang="en-GB" dirty="0"/>
              <a:t>Secondary details go here</a:t>
            </a:r>
          </a:p>
        </p:txBody>
      </p:sp>
      <p:sp>
        <p:nvSpPr>
          <p:cNvPr id="6" name="Picture Placeholder 2">
            <a:extLst>
              <a:ext uri="{FF2B5EF4-FFF2-40B4-BE49-F238E27FC236}">
                <a16:creationId xmlns:a16="http://schemas.microsoft.com/office/drawing/2014/main" id="{7D37E0CB-DF2A-4FFC-85FC-AD9C7ED63B74}"/>
              </a:ext>
            </a:extLst>
          </p:cNvPr>
          <p:cNvSpPr>
            <a:spLocks noGrp="1"/>
          </p:cNvSpPr>
          <p:nvPr>
            <p:ph type="pic" sz="quarter" idx="10"/>
          </p:nvPr>
        </p:nvSpPr>
        <p:spPr>
          <a:xfrm>
            <a:off x="6784800" y="-2"/>
            <a:ext cx="5407200" cy="6858001"/>
          </a:xfrm>
        </p:spPr>
        <p:txBody>
          <a:bodyPr/>
          <a:lstStyle/>
          <a:p>
            <a:r>
              <a:rPr lang="en-US"/>
              <a:t>Click icon to add picture</a:t>
            </a:r>
            <a:endParaRPr lang="en-AU"/>
          </a:p>
        </p:txBody>
      </p:sp>
      <p:pic>
        <p:nvPicPr>
          <p:cNvPr id="2" name="Picture 1" descr="UNSW Sydney Logo">
            <a:extLst>
              <a:ext uri="{FF2B5EF4-FFF2-40B4-BE49-F238E27FC236}">
                <a16:creationId xmlns:a16="http://schemas.microsoft.com/office/drawing/2014/main" id="{77E20C77-3D0A-4A35-878B-F3D37CBE0520}"/>
              </a:ext>
            </a:extLst>
          </p:cNvPr>
          <p:cNvPicPr>
            <a:picLocks noChangeAspect="1"/>
          </p:cNvPicPr>
          <p:nvPr userDrawn="1"/>
        </p:nvPicPr>
        <p:blipFill>
          <a:blip r:embed="rId3"/>
          <a:srcRect/>
          <a:stretch/>
        </p:blipFill>
        <p:spPr>
          <a:xfrm>
            <a:off x="304630" y="526455"/>
            <a:ext cx="1188000" cy="1240241"/>
          </a:xfrm>
          <a:prstGeom prst="rect">
            <a:avLst/>
          </a:prstGeom>
        </p:spPr>
      </p:pic>
    </p:spTree>
    <p:extLst>
      <p:ext uri="{BB962C8B-B14F-4D97-AF65-F5344CB8AC3E}">
        <p14:creationId xmlns:p14="http://schemas.microsoft.com/office/powerpoint/2010/main" val="4076737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B421E-C230-4985-A55F-249E4712D5D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F9B1106-1747-47C6-AD4D-1ED872037F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E6605EE-6C12-4B09-B328-5FC771964EB0}"/>
              </a:ext>
            </a:extLst>
          </p:cNvPr>
          <p:cNvSpPr>
            <a:spLocks noGrp="1"/>
          </p:cNvSpPr>
          <p:nvPr>
            <p:ph type="dt" sz="half" idx="10"/>
          </p:nvPr>
        </p:nvSpPr>
        <p:spPr/>
        <p:txBody>
          <a:bodyPr/>
          <a:lstStyle/>
          <a:p>
            <a:fld id="{2A3090FF-0D07-44EF-BE91-92BA9AB775B9}" type="datetimeFigureOut">
              <a:rPr lang="en-AU" smtClean="0"/>
              <a:t>29/08/2022</a:t>
            </a:fld>
            <a:endParaRPr lang="en-AU"/>
          </a:p>
        </p:txBody>
      </p:sp>
      <p:sp>
        <p:nvSpPr>
          <p:cNvPr id="5" name="Footer Placeholder 4">
            <a:extLst>
              <a:ext uri="{FF2B5EF4-FFF2-40B4-BE49-F238E27FC236}">
                <a16:creationId xmlns:a16="http://schemas.microsoft.com/office/drawing/2014/main" id="{39B7F1C5-E024-4AB0-B408-32F5C1A10AB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9489FD8-71FE-4137-8FE6-DC2A193CC355}"/>
              </a:ext>
            </a:extLst>
          </p:cNvPr>
          <p:cNvSpPr>
            <a:spLocks noGrp="1"/>
          </p:cNvSpPr>
          <p:nvPr>
            <p:ph type="sldNum" sz="quarter" idx="12"/>
          </p:nvPr>
        </p:nvSpPr>
        <p:spPr/>
        <p:txBody>
          <a:bodyPr/>
          <a:lstStyle/>
          <a:p>
            <a:fld id="{009375D7-070A-4959-9224-FB5E66F2B1B3}" type="slidenum">
              <a:rPr lang="en-AU" smtClean="0"/>
              <a:t>‹#›</a:t>
            </a:fld>
            <a:endParaRPr lang="en-AU"/>
          </a:p>
        </p:txBody>
      </p:sp>
    </p:spTree>
    <p:extLst>
      <p:ext uri="{BB962C8B-B14F-4D97-AF65-F5344CB8AC3E}">
        <p14:creationId xmlns:p14="http://schemas.microsoft.com/office/powerpoint/2010/main" val="1021010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B421E-C230-4985-A55F-249E4712D5D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F9B1106-1747-47C6-AD4D-1ED872037F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E6605EE-6C12-4B09-B328-5FC771964EB0}"/>
              </a:ext>
            </a:extLst>
          </p:cNvPr>
          <p:cNvSpPr>
            <a:spLocks noGrp="1"/>
          </p:cNvSpPr>
          <p:nvPr>
            <p:ph type="dt" sz="half" idx="10"/>
          </p:nvPr>
        </p:nvSpPr>
        <p:spPr/>
        <p:txBody>
          <a:bodyPr/>
          <a:lstStyle/>
          <a:p>
            <a:fld id="{2A3090FF-0D07-44EF-BE91-92BA9AB775B9}" type="datetimeFigureOut">
              <a:rPr lang="en-AU" smtClean="0"/>
              <a:t>29/08/2022</a:t>
            </a:fld>
            <a:endParaRPr lang="en-AU"/>
          </a:p>
        </p:txBody>
      </p:sp>
      <p:sp>
        <p:nvSpPr>
          <p:cNvPr id="5" name="Footer Placeholder 4">
            <a:extLst>
              <a:ext uri="{FF2B5EF4-FFF2-40B4-BE49-F238E27FC236}">
                <a16:creationId xmlns:a16="http://schemas.microsoft.com/office/drawing/2014/main" id="{39B7F1C5-E024-4AB0-B408-32F5C1A10AB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9489FD8-71FE-4137-8FE6-DC2A193CC355}"/>
              </a:ext>
            </a:extLst>
          </p:cNvPr>
          <p:cNvSpPr>
            <a:spLocks noGrp="1"/>
          </p:cNvSpPr>
          <p:nvPr>
            <p:ph type="sldNum" sz="quarter" idx="12"/>
          </p:nvPr>
        </p:nvSpPr>
        <p:spPr/>
        <p:txBody>
          <a:bodyPr/>
          <a:lstStyle/>
          <a:p>
            <a:fld id="{009375D7-070A-4959-9224-FB5E66F2B1B3}" type="slidenum">
              <a:rPr lang="en-AU" smtClean="0"/>
              <a:t>‹#›</a:t>
            </a:fld>
            <a:endParaRPr lang="en-AU"/>
          </a:p>
        </p:txBody>
      </p:sp>
    </p:spTree>
    <p:extLst>
      <p:ext uri="{BB962C8B-B14F-4D97-AF65-F5344CB8AC3E}">
        <p14:creationId xmlns:p14="http://schemas.microsoft.com/office/powerpoint/2010/main" val="1748171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85695-8E0F-403A-9CD7-62C032F7690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C05A9F9-AE68-4F94-9E5E-068EE37349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C93A7560-CAFD-4E61-95FB-BDA485201B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9DDD9F1-1A2C-48B2-B5C9-C73A7289C320}"/>
              </a:ext>
            </a:extLst>
          </p:cNvPr>
          <p:cNvSpPr>
            <a:spLocks noGrp="1"/>
          </p:cNvSpPr>
          <p:nvPr>
            <p:ph type="dt" sz="half" idx="10"/>
          </p:nvPr>
        </p:nvSpPr>
        <p:spPr/>
        <p:txBody>
          <a:bodyPr/>
          <a:lstStyle/>
          <a:p>
            <a:fld id="{2A3090FF-0D07-44EF-BE91-92BA9AB775B9}" type="datetimeFigureOut">
              <a:rPr lang="en-AU" smtClean="0"/>
              <a:t>29/08/2022</a:t>
            </a:fld>
            <a:endParaRPr lang="en-AU"/>
          </a:p>
        </p:txBody>
      </p:sp>
      <p:sp>
        <p:nvSpPr>
          <p:cNvPr id="6" name="Footer Placeholder 5">
            <a:extLst>
              <a:ext uri="{FF2B5EF4-FFF2-40B4-BE49-F238E27FC236}">
                <a16:creationId xmlns:a16="http://schemas.microsoft.com/office/drawing/2014/main" id="{6B3D520C-6BAD-40E9-A2B0-8BFA83635E1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E604E87-51E9-4833-AA93-39FB9ED72BE2}"/>
              </a:ext>
            </a:extLst>
          </p:cNvPr>
          <p:cNvSpPr>
            <a:spLocks noGrp="1"/>
          </p:cNvSpPr>
          <p:nvPr>
            <p:ph type="sldNum" sz="quarter" idx="12"/>
          </p:nvPr>
        </p:nvSpPr>
        <p:spPr/>
        <p:txBody>
          <a:bodyPr/>
          <a:lstStyle/>
          <a:p>
            <a:fld id="{009375D7-070A-4959-9224-FB5E66F2B1B3}" type="slidenum">
              <a:rPr lang="en-AU" smtClean="0"/>
              <a:t>‹#›</a:t>
            </a:fld>
            <a:endParaRPr lang="en-AU"/>
          </a:p>
        </p:txBody>
      </p:sp>
    </p:spTree>
    <p:extLst>
      <p:ext uri="{BB962C8B-B14F-4D97-AF65-F5344CB8AC3E}">
        <p14:creationId xmlns:p14="http://schemas.microsoft.com/office/powerpoint/2010/main" val="932208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841D79-9C5E-1449-B506-564E0213A8CE}"/>
              </a:ext>
            </a:extLst>
          </p:cNvPr>
          <p:cNvSpPr>
            <a:spLocks noGrp="1"/>
          </p:cNvSpPr>
          <p:nvPr>
            <p:ph type="title"/>
          </p:nvPr>
        </p:nvSpPr>
        <p:spPr>
          <a:xfrm>
            <a:off x="410400" y="345600"/>
            <a:ext cx="7858800" cy="3477600"/>
          </a:xfrm>
          <a:prstGeom prst="rect">
            <a:avLst/>
          </a:prstGeom>
        </p:spPr>
        <p:txBody>
          <a:bodyPr vert="horz" lIns="91440" tIns="45720" rIns="91440" bIns="45720" rtlCol="0" anchor="t" anchorCtr="0">
            <a:noAutofit/>
          </a:bodyPr>
          <a:lstStyle/>
          <a:p>
            <a:r>
              <a:rPr lang="en-GB" dirty="0"/>
              <a:t>Title goes here</a:t>
            </a:r>
            <a:endParaRPr lang="en-US" dirty="0"/>
          </a:p>
        </p:txBody>
      </p:sp>
      <p:sp>
        <p:nvSpPr>
          <p:cNvPr id="3" name="Text Placeholder 2">
            <a:extLst>
              <a:ext uri="{FF2B5EF4-FFF2-40B4-BE49-F238E27FC236}">
                <a16:creationId xmlns:a16="http://schemas.microsoft.com/office/drawing/2014/main" id="{4A50093E-B476-CE4A-816B-226988C60D31}"/>
              </a:ext>
            </a:extLst>
          </p:cNvPr>
          <p:cNvSpPr>
            <a:spLocks noGrp="1"/>
          </p:cNvSpPr>
          <p:nvPr>
            <p:ph type="body" idx="1"/>
          </p:nvPr>
        </p:nvSpPr>
        <p:spPr>
          <a:xfrm>
            <a:off x="410400" y="6289200"/>
            <a:ext cx="4730400" cy="370800"/>
          </a:xfrm>
          <a:prstGeom prst="rect">
            <a:avLst/>
          </a:prstGeom>
        </p:spPr>
        <p:txBody>
          <a:bodyPr vert="horz" lIns="91440" tIns="45720" rIns="91440" bIns="45720" rtlCol="0">
            <a:normAutofit/>
          </a:bodyPr>
          <a:lstStyle/>
          <a:p>
            <a:pPr lvl="0"/>
            <a:r>
              <a:rPr lang="en-GB" dirty="0"/>
              <a:t>Click to edit Master text styles</a:t>
            </a:r>
          </a:p>
        </p:txBody>
      </p:sp>
    </p:spTree>
    <p:extLst>
      <p:ext uri="{BB962C8B-B14F-4D97-AF65-F5344CB8AC3E}">
        <p14:creationId xmlns:p14="http://schemas.microsoft.com/office/powerpoint/2010/main" val="1803925614"/>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2" r:id="rId3"/>
    <p:sldLayoutId id="2147483651" r:id="rId4"/>
    <p:sldLayoutId id="2147483653" r:id="rId5"/>
    <p:sldLayoutId id="2147483650" r:id="rId6"/>
    <p:sldLayoutId id="2147483688" r:id="rId7"/>
  </p:sldLayoutIdLst>
  <p:txStyles>
    <p:titleStyle>
      <a:lvl1pPr marL="0" indent="0" algn="l" defTabSz="914400" rtl="0" eaLnBrk="1" latinLnBrk="0" hangingPunct="1">
        <a:lnSpc>
          <a:spcPct val="100000"/>
        </a:lnSpc>
        <a:spcBef>
          <a:spcPct val="0"/>
        </a:spcBef>
        <a:buNone/>
        <a:defRPr sz="110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buFont typeface="Calibri" panose="020F050202020403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E664CD-741D-4C8B-81A1-8F813AD195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5BC9109C-5296-411A-BFAE-02503EAE8F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127DF911-AF5C-4E26-A571-BA8DB3C794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90FF-0D07-44EF-BE91-92BA9AB775B9}" type="datetimeFigureOut">
              <a:rPr lang="en-AU" smtClean="0"/>
              <a:t>29/08/2022</a:t>
            </a:fld>
            <a:endParaRPr lang="en-AU"/>
          </a:p>
        </p:txBody>
      </p:sp>
      <p:sp>
        <p:nvSpPr>
          <p:cNvPr id="5" name="Footer Placeholder 4">
            <a:extLst>
              <a:ext uri="{FF2B5EF4-FFF2-40B4-BE49-F238E27FC236}">
                <a16:creationId xmlns:a16="http://schemas.microsoft.com/office/drawing/2014/main" id="{28AD8E53-B55F-4650-ADAB-27193A7195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DADCEA8-03AE-46AA-AD1B-6B051BA05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9375D7-070A-4959-9224-FB5E66F2B1B3}" type="slidenum">
              <a:rPr lang="en-AU" smtClean="0"/>
              <a:t>‹#›</a:t>
            </a:fld>
            <a:endParaRPr lang="en-AU"/>
          </a:p>
        </p:txBody>
      </p:sp>
      <p:sp>
        <p:nvSpPr>
          <p:cNvPr id="8" name="Rectangle 7">
            <a:extLst>
              <a:ext uri="{FF2B5EF4-FFF2-40B4-BE49-F238E27FC236}">
                <a16:creationId xmlns:a16="http://schemas.microsoft.com/office/drawing/2014/main" id="{FA7CA2B4-C8AB-4F09-B260-BA7609DF079D}"/>
              </a:ext>
            </a:extLst>
          </p:cNvPr>
          <p:cNvSpPr/>
          <p:nvPr userDrawn="1"/>
        </p:nvSpPr>
        <p:spPr>
          <a:xfrm rot="5400000">
            <a:off x="5706290" y="372291"/>
            <a:ext cx="779419" cy="1219200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UNSW Sydney Logo">
            <a:extLst>
              <a:ext uri="{FF2B5EF4-FFF2-40B4-BE49-F238E27FC236}">
                <a16:creationId xmlns:a16="http://schemas.microsoft.com/office/drawing/2014/main" id="{84EF7EA2-D124-438C-BF7A-68B3D6878301}"/>
              </a:ext>
            </a:extLst>
          </p:cNvPr>
          <p:cNvPicPr>
            <a:picLocks noChangeAspect="1"/>
          </p:cNvPicPr>
          <p:nvPr userDrawn="1"/>
        </p:nvPicPr>
        <p:blipFill>
          <a:blip r:embed="rId6"/>
          <a:srcRect/>
          <a:stretch/>
        </p:blipFill>
        <p:spPr>
          <a:xfrm>
            <a:off x="11526898" y="6196827"/>
            <a:ext cx="540000" cy="563746"/>
          </a:xfrm>
          <a:prstGeom prst="rect">
            <a:avLst/>
          </a:prstGeom>
        </p:spPr>
      </p:pic>
    </p:spTree>
    <p:extLst>
      <p:ext uri="{BB962C8B-B14F-4D97-AF65-F5344CB8AC3E}">
        <p14:creationId xmlns:p14="http://schemas.microsoft.com/office/powerpoint/2010/main" val="3623885719"/>
      </p:ext>
    </p:extLst>
  </p:cSld>
  <p:clrMap bg1="lt1" tx1="dk1" bg2="lt2" tx2="dk2" accent1="accent1" accent2="accent2" accent3="accent3" accent4="accent4" accent5="accent5" accent6="accent6" hlink="hlink" folHlink="folHlink"/>
  <p:sldLayoutIdLst>
    <p:sldLayoutId id="2147483671" r:id="rId1"/>
    <p:sldLayoutId id="2147483673" r:id="rId2"/>
    <p:sldLayoutId id="2147483674" r:id="rId3"/>
    <p:sldLayoutId id="214748367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Calibri" panose="020F0502020204030204" pitchFamily="34" charset="0"/>
        <a:buChar char="﻿"/>
        <a:defRPr sz="2800" kern="1200">
          <a:solidFill>
            <a:schemeClr val="tx1"/>
          </a:solidFill>
          <a:latin typeface="+mn-lt"/>
          <a:ea typeface="+mn-ea"/>
          <a:cs typeface="+mn-cs"/>
        </a:defRPr>
      </a:lvl1pPr>
      <a:lvl2pPr marL="230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687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144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2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E664CD-741D-4C8B-81A1-8F813AD195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BC9109C-5296-411A-BFAE-02503EAE8F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127DF911-AF5C-4E26-A571-BA8DB3C794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90FF-0D07-44EF-BE91-92BA9AB775B9}" type="datetimeFigureOut">
              <a:rPr lang="en-AU" smtClean="0"/>
              <a:t>29/08/2022</a:t>
            </a:fld>
            <a:endParaRPr lang="en-AU"/>
          </a:p>
        </p:txBody>
      </p:sp>
      <p:sp>
        <p:nvSpPr>
          <p:cNvPr id="5" name="Footer Placeholder 4">
            <a:extLst>
              <a:ext uri="{FF2B5EF4-FFF2-40B4-BE49-F238E27FC236}">
                <a16:creationId xmlns:a16="http://schemas.microsoft.com/office/drawing/2014/main" id="{28AD8E53-B55F-4650-ADAB-27193A7195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DADCEA8-03AE-46AA-AD1B-6B051BA05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9375D7-070A-4959-9224-FB5E66F2B1B3}" type="slidenum">
              <a:rPr lang="en-AU" smtClean="0"/>
              <a:t>‹#›</a:t>
            </a:fld>
            <a:endParaRPr lang="en-AU"/>
          </a:p>
        </p:txBody>
      </p:sp>
      <p:sp>
        <p:nvSpPr>
          <p:cNvPr id="7" name="Rectangle 6">
            <a:extLst>
              <a:ext uri="{FF2B5EF4-FFF2-40B4-BE49-F238E27FC236}">
                <a16:creationId xmlns:a16="http://schemas.microsoft.com/office/drawing/2014/main" id="{07FD9B66-E5D8-458F-B15F-FCAE5CAD781F}"/>
              </a:ext>
            </a:extLst>
          </p:cNvPr>
          <p:cNvSpPr/>
          <p:nvPr userDrawn="1"/>
        </p:nvSpPr>
        <p:spPr>
          <a:xfrm rot="5400000">
            <a:off x="8353696" y="3019698"/>
            <a:ext cx="6858002" cy="818606"/>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NSW Sydney Logo">
            <a:extLst>
              <a:ext uri="{FF2B5EF4-FFF2-40B4-BE49-F238E27FC236}">
                <a16:creationId xmlns:a16="http://schemas.microsoft.com/office/drawing/2014/main" id="{725B2B7F-7BA2-426B-BEF7-9C26ECD9179C}"/>
              </a:ext>
            </a:extLst>
          </p:cNvPr>
          <p:cNvPicPr>
            <a:picLocks noChangeAspect="1"/>
          </p:cNvPicPr>
          <p:nvPr userDrawn="1"/>
        </p:nvPicPr>
        <p:blipFill>
          <a:blip r:embed="rId6"/>
          <a:srcRect/>
          <a:stretch/>
        </p:blipFill>
        <p:spPr>
          <a:xfrm>
            <a:off x="11526898" y="6196827"/>
            <a:ext cx="540000" cy="563746"/>
          </a:xfrm>
          <a:prstGeom prst="rect">
            <a:avLst/>
          </a:prstGeom>
        </p:spPr>
      </p:pic>
    </p:spTree>
    <p:extLst>
      <p:ext uri="{BB962C8B-B14F-4D97-AF65-F5344CB8AC3E}">
        <p14:creationId xmlns:p14="http://schemas.microsoft.com/office/powerpoint/2010/main" val="2992154541"/>
      </p:ext>
    </p:extLst>
  </p:cSld>
  <p:clrMap bg1="lt1" tx1="dk1" bg2="lt2" tx2="dk2" accent1="accent1" accent2="accent2" accent3="accent3" accent4="accent4" accent5="accent5" accent6="accent6" hlink="hlink" folHlink="folHlink"/>
  <p:sldLayoutIdLst>
    <p:sldLayoutId id="2147483683" r:id="rId1"/>
    <p:sldLayoutId id="2147483685" r:id="rId2"/>
    <p:sldLayoutId id="2147483686" r:id="rId3"/>
    <p:sldLayoutId id="214748368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Calibri" panose="020F0502020204030204" pitchFamily="34" charset="0"/>
        <a:buChar char="﻿"/>
        <a:defRPr sz="2800" kern="1200">
          <a:solidFill>
            <a:schemeClr val="tx1"/>
          </a:solidFill>
          <a:latin typeface="+mn-lt"/>
          <a:ea typeface="+mn-ea"/>
          <a:cs typeface="+mn-cs"/>
        </a:defRPr>
      </a:lvl1pPr>
      <a:lvl2pPr marL="230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687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144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2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alloun@unsw.edu.au"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4.sv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B3A96-6813-4E33-A8FF-1D9535E3A2DD}"/>
              </a:ext>
            </a:extLst>
          </p:cNvPr>
          <p:cNvSpPr>
            <a:spLocks noGrp="1"/>
          </p:cNvSpPr>
          <p:nvPr>
            <p:ph type="title"/>
          </p:nvPr>
        </p:nvSpPr>
        <p:spPr>
          <a:xfrm>
            <a:off x="410400" y="1590732"/>
            <a:ext cx="11268000" cy="3101844"/>
          </a:xfrm>
        </p:spPr>
        <p:txBody>
          <a:bodyPr/>
          <a:lstStyle/>
          <a:p>
            <a:r>
              <a:rPr lang="en-US" sz="3200" b="1" dirty="0">
                <a:effectLst/>
                <a:latin typeface="Arial" panose="020B0604020202020204" pitchFamily="34" charset="0"/>
                <a:ea typeface="SimSun" panose="02010600030101010101" pitchFamily="2" charset="-122"/>
                <a:cs typeface="Arial" panose="020B0604020202020204" pitchFamily="34" charset="0"/>
              </a:rPr>
              <a:t>Refugee place-making in high-income resettlement countries: What contributes to health and wellbeing?</a:t>
            </a:r>
            <a:br>
              <a:rPr lang="en-US" sz="2500" b="1" dirty="0">
                <a:effectLst/>
                <a:latin typeface="Arial" panose="020B0604020202020204" pitchFamily="34" charset="0"/>
                <a:ea typeface="SimSun" panose="02010600030101010101" pitchFamily="2" charset="-122"/>
                <a:cs typeface="Arial" panose="020B0604020202020204" pitchFamily="34" charset="0"/>
              </a:rPr>
            </a:br>
            <a:br>
              <a:rPr lang="en-US" sz="2800" b="1" dirty="0">
                <a:effectLst/>
                <a:latin typeface="Arial" panose="020B0604020202020204" pitchFamily="34" charset="0"/>
                <a:ea typeface="SimSun" panose="02010600030101010101" pitchFamily="2" charset="-122"/>
                <a:cs typeface="Arial" panose="020B0604020202020204" pitchFamily="34" charset="0"/>
              </a:rPr>
            </a:br>
            <a:r>
              <a:rPr lang="en-US" sz="2400" b="1" dirty="0">
                <a:latin typeface="Arial" panose="020B0604020202020204" pitchFamily="34" charset="0"/>
                <a:ea typeface="SimSun" panose="02010600030101010101" pitchFamily="2" charset="-122"/>
                <a:cs typeface="Arial" panose="020B0604020202020204" pitchFamily="34" charset="0"/>
              </a:rPr>
              <a:t>Dr Esther </a:t>
            </a:r>
            <a:r>
              <a:rPr lang="en-US" sz="2400" b="1" dirty="0">
                <a:effectLst/>
                <a:latin typeface="Arial" panose="020B0604020202020204" pitchFamily="34" charset="0"/>
                <a:ea typeface="SimSun" panose="02010600030101010101" pitchFamily="2" charset="-122"/>
                <a:cs typeface="Arial" panose="020B0604020202020204" pitchFamily="34" charset="0"/>
              </a:rPr>
              <a:t>Alloun</a:t>
            </a:r>
            <a:br>
              <a:rPr lang="en-US" sz="2400" b="1" dirty="0">
                <a:effectLst/>
                <a:latin typeface="Arial" panose="020B0604020202020204" pitchFamily="34" charset="0"/>
                <a:ea typeface="SimSun" panose="02010600030101010101" pitchFamily="2" charset="-122"/>
                <a:cs typeface="Arial" panose="020B0604020202020204" pitchFamily="34" charset="0"/>
              </a:rPr>
            </a:br>
            <a:r>
              <a:rPr lang="en-US" sz="2300" dirty="0">
                <a:effectLst/>
                <a:latin typeface="Arial" panose="020B0604020202020204" pitchFamily="34" charset="0"/>
                <a:ea typeface="SimSun" panose="02010600030101010101" pitchFamily="2" charset="-122"/>
                <a:cs typeface="Arial" panose="020B0604020202020204" pitchFamily="34" charset="0"/>
                <a:hlinkClick r:id="rId3"/>
              </a:rPr>
              <a:t>e.alloun@unsw.edu.au</a:t>
            </a:r>
            <a:r>
              <a:rPr lang="en-US" sz="2300" dirty="0">
                <a:effectLst/>
                <a:latin typeface="Arial" panose="020B0604020202020204" pitchFamily="34" charset="0"/>
                <a:ea typeface="SimSun" panose="02010600030101010101" pitchFamily="2" charset="-122"/>
                <a:cs typeface="Arial" panose="020B0604020202020204" pitchFamily="34" charset="0"/>
              </a:rPr>
              <a:t>          @EstherAlloun </a:t>
            </a:r>
            <a:br>
              <a:rPr lang="en-US" sz="2000" b="1" dirty="0">
                <a:effectLst/>
                <a:latin typeface="Arial" panose="020B0604020202020204" pitchFamily="34" charset="0"/>
                <a:ea typeface="SimSun" panose="02010600030101010101" pitchFamily="2" charset="-122"/>
                <a:cs typeface="Arial" panose="020B0604020202020204" pitchFamily="34" charset="0"/>
              </a:rPr>
            </a:br>
            <a:r>
              <a:rPr lang="en-US" sz="2000" b="1" dirty="0">
                <a:effectLst/>
                <a:latin typeface="Arial" panose="020B0604020202020204" pitchFamily="34" charset="0"/>
                <a:ea typeface="SimSun" panose="02010600030101010101" pitchFamily="2" charset="-122"/>
                <a:cs typeface="Arial" panose="020B0604020202020204" pitchFamily="34" charset="0"/>
              </a:rPr>
              <a:t> </a:t>
            </a:r>
            <a:br>
              <a:rPr lang="en-US" sz="3200" b="1" dirty="0">
                <a:effectLst/>
                <a:latin typeface="Arial" panose="020B0604020202020204" pitchFamily="34" charset="0"/>
                <a:ea typeface="SimSun" panose="02010600030101010101" pitchFamily="2" charset="-122"/>
                <a:cs typeface="Arial" panose="020B0604020202020204" pitchFamily="34" charset="0"/>
              </a:rPr>
            </a:br>
            <a:r>
              <a:rPr lang="en-US" sz="1800" b="1" dirty="0">
                <a:effectLst/>
                <a:latin typeface="Arial" panose="020B0604020202020204" pitchFamily="34" charset="0"/>
                <a:ea typeface="SimSun" panose="02010600030101010101" pitchFamily="2" charset="-122"/>
                <a:cs typeface="Arial" panose="020B0604020202020204" pitchFamily="34" charset="0"/>
              </a:rPr>
              <a:t>On </a:t>
            </a:r>
            <a:r>
              <a:rPr lang="en-US" sz="1800" b="1" dirty="0">
                <a:latin typeface="Arial" panose="020B0604020202020204" pitchFamily="34" charset="0"/>
                <a:ea typeface="SimSun" panose="02010600030101010101" pitchFamily="2" charset="-122"/>
                <a:cs typeface="Arial" panose="020B0604020202020204" pitchFamily="34" charset="0"/>
              </a:rPr>
              <a:t>behalf of Aryati Yashadhana, </a:t>
            </a:r>
            <a:r>
              <a:rPr lang="en-US" sz="1800" b="1" dirty="0">
                <a:effectLst/>
                <a:latin typeface="Arial" panose="020B0604020202020204" pitchFamily="34" charset="0"/>
                <a:ea typeface="SimSun" panose="02010600030101010101" pitchFamily="2" charset="-122"/>
                <a:cs typeface="Arial" panose="020B0604020202020204" pitchFamily="34" charset="0"/>
              </a:rPr>
              <a:t>Nina Serova, Evelyne de Leeuw and  Zelalem Mengesha</a:t>
            </a:r>
            <a:br>
              <a:rPr lang="en-US" sz="1600" b="1" dirty="0">
                <a:effectLst/>
                <a:latin typeface="Arial" panose="020B0604020202020204" pitchFamily="34" charset="0"/>
                <a:ea typeface="SimSun" panose="02010600030101010101" pitchFamily="2" charset="-122"/>
                <a:cs typeface="Arial" panose="020B0604020202020204" pitchFamily="34" charset="0"/>
              </a:rPr>
            </a:br>
            <a:br>
              <a:rPr lang="en-AU" sz="1600" b="1" dirty="0">
                <a:effectLst/>
                <a:latin typeface="Garamond" panose="02020404030301010803" pitchFamily="18" charset="0"/>
                <a:ea typeface="SimSun" panose="02010600030101010101" pitchFamily="2" charset="-122"/>
                <a:cs typeface="Arial" panose="020B0604020202020204" pitchFamily="34" charset="0"/>
              </a:rPr>
            </a:br>
            <a:endParaRPr lang="en-AU" sz="1600" b="1" dirty="0"/>
          </a:p>
        </p:txBody>
      </p:sp>
      <p:sp>
        <p:nvSpPr>
          <p:cNvPr id="3" name="Content Placeholder 2">
            <a:extLst>
              <a:ext uri="{FF2B5EF4-FFF2-40B4-BE49-F238E27FC236}">
                <a16:creationId xmlns:a16="http://schemas.microsoft.com/office/drawing/2014/main" id="{043E0C5F-99BE-47F2-96ED-38933705A5E3}"/>
              </a:ext>
            </a:extLst>
          </p:cNvPr>
          <p:cNvSpPr>
            <a:spLocks noGrp="1"/>
          </p:cNvSpPr>
          <p:nvPr>
            <p:ph idx="1"/>
          </p:nvPr>
        </p:nvSpPr>
        <p:spPr>
          <a:xfrm>
            <a:off x="782443" y="5599747"/>
            <a:ext cx="9215738" cy="1076179"/>
          </a:xfrm>
        </p:spPr>
        <p:txBody>
          <a:bodyPr>
            <a:noAutofit/>
          </a:bodyPr>
          <a:lstStyle/>
          <a:p>
            <a:r>
              <a:rPr lang="en-US" sz="1300" dirty="0"/>
              <a:t>This research took place on the unceded lands of the Gadigal, </a:t>
            </a:r>
            <a:r>
              <a:rPr lang="en-US" sz="1300" dirty="0" err="1"/>
              <a:t>Wangal</a:t>
            </a:r>
            <a:r>
              <a:rPr lang="en-US" sz="1300" dirty="0"/>
              <a:t>, </a:t>
            </a:r>
            <a:r>
              <a:rPr lang="en-US" sz="1300" dirty="0" err="1"/>
              <a:t>Tharawaal</a:t>
            </a:r>
            <a:r>
              <a:rPr lang="en-US" sz="1300" dirty="0"/>
              <a:t> and </a:t>
            </a:r>
            <a:r>
              <a:rPr lang="en-US" sz="1300" dirty="0" err="1"/>
              <a:t>Gandungarra</a:t>
            </a:r>
            <a:r>
              <a:rPr lang="en-US" sz="1300" dirty="0"/>
              <a:t> people. We acknowledge Aboriginal people’s sovereignty and connection to Country, and recognise the knowledge and resilience about place-making contained therein.</a:t>
            </a:r>
            <a:endParaRPr lang="en-AU" sz="1300" dirty="0"/>
          </a:p>
        </p:txBody>
      </p:sp>
      <p:pic>
        <p:nvPicPr>
          <p:cNvPr id="2052" name="Picture 4" descr="Australian Aboriginal Flag">
            <a:extLst>
              <a:ext uri="{FF2B5EF4-FFF2-40B4-BE49-F238E27FC236}">
                <a16:creationId xmlns:a16="http://schemas.microsoft.com/office/drawing/2014/main" id="{F4F46F74-6B0C-49B3-950B-EA36997C07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6684" y="6137836"/>
            <a:ext cx="744086" cy="4960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t="6730" r="1930" b="9741"/>
          <a:stretch/>
        </p:blipFill>
        <p:spPr>
          <a:xfrm>
            <a:off x="10002644" y="4993276"/>
            <a:ext cx="2189356" cy="1864724"/>
          </a:xfrm>
          <a:prstGeom prst="rect">
            <a:avLst/>
          </a:prstGeom>
        </p:spPr>
      </p:pic>
      <p:pic>
        <p:nvPicPr>
          <p:cNvPr id="8" name="Picture 2" descr="twitter logo vector png clipart 5860">
            <a:extLst>
              <a:ext uri="{FF2B5EF4-FFF2-40B4-BE49-F238E27FC236}">
                <a16:creationId xmlns:a16="http://schemas.microsoft.com/office/drawing/2014/main" id="{0BE9240E-82AD-C2D7-6D8D-6D580471CD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5686" y="3332181"/>
            <a:ext cx="511708" cy="511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55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1787EF5-9C52-4A23-8370-17340CB0A99C}"/>
              </a:ext>
            </a:extLst>
          </p:cNvPr>
          <p:cNvSpPr txBox="1">
            <a:spLocks/>
          </p:cNvSpPr>
          <p:nvPr/>
        </p:nvSpPr>
        <p:spPr>
          <a:xfrm>
            <a:off x="419101" y="143200"/>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dirty="0"/>
              <a:t>Beneficial</a:t>
            </a:r>
            <a:r>
              <a:rPr lang="en-AU" b="1" dirty="0">
                <a:solidFill>
                  <a:srgbClr val="00B050"/>
                </a:solidFill>
              </a:rPr>
              <a:t> </a:t>
            </a:r>
            <a:r>
              <a:rPr lang="en-AU" b="1" dirty="0"/>
              <a:t>aspects of place-making for health and wellbeing</a:t>
            </a:r>
          </a:p>
        </p:txBody>
      </p:sp>
      <p:cxnSp>
        <p:nvCxnSpPr>
          <p:cNvPr id="8" name="Straight Connector 7"/>
          <p:cNvCxnSpPr/>
          <p:nvPr/>
        </p:nvCxnSpPr>
        <p:spPr>
          <a:xfrm>
            <a:off x="1" y="1500850"/>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1002935" y="2018136"/>
            <a:ext cx="9938084" cy="1085528"/>
          </a:xfrm>
          <a:prstGeom prst="round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 name="TextBox 8"/>
          <p:cNvSpPr txBox="1"/>
          <p:nvPr/>
        </p:nvSpPr>
        <p:spPr>
          <a:xfrm>
            <a:off x="1235545" y="2083846"/>
            <a:ext cx="9472863" cy="954107"/>
          </a:xfrm>
          <a:prstGeom prst="rect">
            <a:avLst/>
          </a:prstGeom>
          <a:noFill/>
        </p:spPr>
        <p:txBody>
          <a:bodyPr wrap="square" rtlCol="0">
            <a:spAutoFit/>
          </a:bodyPr>
          <a:lstStyle/>
          <a:p>
            <a:r>
              <a:rPr lang="en-AU" sz="2800" b="1" dirty="0"/>
              <a:t>Social and community connections: within cultural group and with broader non-refugee community</a:t>
            </a:r>
          </a:p>
        </p:txBody>
      </p:sp>
      <p:sp>
        <p:nvSpPr>
          <p:cNvPr id="10" name="TextBox 9"/>
          <p:cNvSpPr txBox="1"/>
          <p:nvPr/>
        </p:nvSpPr>
        <p:spPr>
          <a:xfrm>
            <a:off x="1420030" y="3491293"/>
            <a:ext cx="7140037" cy="1631216"/>
          </a:xfrm>
          <a:prstGeom prst="rect">
            <a:avLst/>
          </a:prstGeom>
          <a:noFill/>
        </p:spPr>
        <p:txBody>
          <a:bodyPr wrap="square" rtlCol="0">
            <a:spAutoFit/>
          </a:bodyPr>
          <a:lstStyle/>
          <a:p>
            <a:pPr>
              <a:buNone/>
            </a:pPr>
            <a:r>
              <a:rPr lang="en-US" sz="2000" dirty="0"/>
              <a:t>“ </a:t>
            </a:r>
            <a:r>
              <a:rPr lang="en-US" sz="2000" i="1" dirty="0"/>
              <a:t>It should be like we can go and visit them or the family can come and visit us. This way we would not feel like a bird in a cage or imprisoned. This is the most important and critical issue here. This is what can cause depression.” </a:t>
            </a:r>
          </a:p>
          <a:p>
            <a:pPr>
              <a:buNone/>
            </a:pPr>
            <a:r>
              <a:rPr lang="en-US" sz="2000" dirty="0"/>
              <a:t>(Ahmed et al., 2017)</a:t>
            </a:r>
            <a:endParaRPr lang="nb-NO" sz="20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1427" y="3169374"/>
            <a:ext cx="2276981" cy="2276981"/>
          </a:xfrm>
          <a:prstGeom prst="rect">
            <a:avLst/>
          </a:prstGeom>
        </p:spPr>
      </p:pic>
    </p:spTree>
    <p:extLst>
      <p:ext uri="{BB962C8B-B14F-4D97-AF65-F5344CB8AC3E}">
        <p14:creationId xmlns:p14="http://schemas.microsoft.com/office/powerpoint/2010/main" val="2961842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132973" y="5022381"/>
            <a:ext cx="9938084" cy="746052"/>
          </a:xfrm>
          <a:prstGeom prst="roundRect">
            <a:avLst/>
          </a:prstGeom>
          <a:solidFill>
            <a:schemeClr val="bg2">
              <a:lumMod val="9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 name="Title 1">
            <a:extLst>
              <a:ext uri="{FF2B5EF4-FFF2-40B4-BE49-F238E27FC236}">
                <a16:creationId xmlns:a16="http://schemas.microsoft.com/office/drawing/2014/main" id="{A1787EF5-9C52-4A23-8370-17340CB0A99C}"/>
              </a:ext>
            </a:extLst>
          </p:cNvPr>
          <p:cNvSpPr txBox="1">
            <a:spLocks/>
          </p:cNvSpPr>
          <p:nvPr/>
        </p:nvSpPr>
        <p:spPr>
          <a:xfrm>
            <a:off x="419101" y="143200"/>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dirty="0"/>
              <a:t>Beneficial</a:t>
            </a:r>
            <a:r>
              <a:rPr lang="en-AU" b="1" dirty="0">
                <a:solidFill>
                  <a:srgbClr val="00B050"/>
                </a:solidFill>
              </a:rPr>
              <a:t> </a:t>
            </a:r>
            <a:r>
              <a:rPr lang="en-AU" b="1" dirty="0"/>
              <a:t>aspects of place-making for health and wellbeing</a:t>
            </a:r>
          </a:p>
        </p:txBody>
      </p:sp>
      <p:cxnSp>
        <p:nvCxnSpPr>
          <p:cNvPr id="8" name="Straight Connector 7"/>
          <p:cNvCxnSpPr/>
          <p:nvPr/>
        </p:nvCxnSpPr>
        <p:spPr>
          <a:xfrm>
            <a:off x="1" y="1500850"/>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1132973" y="1950977"/>
            <a:ext cx="9938084" cy="721084"/>
          </a:xfrm>
          <a:prstGeom prst="round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 name="TextBox 8"/>
          <p:cNvSpPr txBox="1"/>
          <p:nvPr/>
        </p:nvSpPr>
        <p:spPr>
          <a:xfrm>
            <a:off x="1365583" y="2039730"/>
            <a:ext cx="1636295" cy="523220"/>
          </a:xfrm>
          <a:prstGeom prst="rect">
            <a:avLst/>
          </a:prstGeom>
          <a:noFill/>
        </p:spPr>
        <p:txBody>
          <a:bodyPr wrap="square" rtlCol="0">
            <a:spAutoFit/>
          </a:bodyPr>
          <a:lstStyle/>
          <a:p>
            <a:r>
              <a:rPr lang="en-AU" sz="2800" b="1" dirty="0"/>
              <a:t>Family</a:t>
            </a:r>
          </a:p>
        </p:txBody>
      </p:sp>
      <p:sp>
        <p:nvSpPr>
          <p:cNvPr id="10" name="TextBox 9"/>
          <p:cNvSpPr txBox="1"/>
          <p:nvPr/>
        </p:nvSpPr>
        <p:spPr>
          <a:xfrm>
            <a:off x="1555096" y="2903490"/>
            <a:ext cx="6066910" cy="1015663"/>
          </a:xfrm>
          <a:prstGeom prst="rect">
            <a:avLst/>
          </a:prstGeom>
          <a:noFill/>
        </p:spPr>
        <p:txBody>
          <a:bodyPr wrap="square" rtlCol="0">
            <a:spAutoFit/>
          </a:bodyPr>
          <a:lstStyle/>
          <a:p>
            <a:pPr>
              <a:buNone/>
            </a:pPr>
            <a:r>
              <a:rPr lang="en-US" sz="2000" i="1" dirty="0"/>
              <a:t>“I appreciate the importance of family as I think family can overcome many of the life challenges</a:t>
            </a:r>
            <a:r>
              <a:rPr lang="en-US" sz="2000" dirty="0"/>
              <a:t>.” (</a:t>
            </a:r>
            <a:r>
              <a:rPr lang="en-US" sz="2000" dirty="0" err="1"/>
              <a:t>Copelj</a:t>
            </a:r>
            <a:r>
              <a:rPr lang="en-US" sz="2000" dirty="0"/>
              <a:t> et al., 2017)</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7715" y="2663204"/>
            <a:ext cx="2311757" cy="2311757"/>
          </a:xfrm>
          <a:prstGeom prst="rect">
            <a:avLst/>
          </a:prstGeom>
        </p:spPr>
      </p:pic>
      <p:sp>
        <p:nvSpPr>
          <p:cNvPr id="11" name="TextBox 10"/>
          <p:cNvSpPr txBox="1"/>
          <p:nvPr/>
        </p:nvSpPr>
        <p:spPr>
          <a:xfrm>
            <a:off x="2151646" y="5199090"/>
            <a:ext cx="8765006" cy="400110"/>
          </a:xfrm>
          <a:prstGeom prst="rect">
            <a:avLst/>
          </a:prstGeom>
          <a:noFill/>
        </p:spPr>
        <p:txBody>
          <a:bodyPr wrap="square" rtlCol="0">
            <a:spAutoFit/>
          </a:bodyPr>
          <a:lstStyle/>
          <a:p>
            <a:pPr>
              <a:buNone/>
            </a:pPr>
            <a:r>
              <a:rPr lang="nb-NO" sz="2000" dirty="0"/>
              <a:t>Gender and age are significant intersectional factors with different impacts</a:t>
            </a:r>
            <a:endParaRPr lang="en-AU" sz="2000" dirty="0"/>
          </a:p>
        </p:txBody>
      </p:sp>
      <p:pic>
        <p:nvPicPr>
          <p:cNvPr id="12" name="Graphic 2" descr="Warning with solid fill">
            <a:extLst>
              <a:ext uri="{FF2B5EF4-FFF2-40B4-BE49-F238E27FC236}">
                <a16:creationId xmlns:a16="http://schemas.microsoft.com/office/drawing/2014/main" id="{F375485A-6FDD-DE73-97C8-25F5927D8E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91651" y="5015409"/>
            <a:ext cx="759995" cy="759995"/>
          </a:xfrm>
          <a:prstGeom prst="rect">
            <a:avLst/>
          </a:prstGeom>
        </p:spPr>
      </p:pic>
    </p:spTree>
    <p:extLst>
      <p:ext uri="{BB962C8B-B14F-4D97-AF65-F5344CB8AC3E}">
        <p14:creationId xmlns:p14="http://schemas.microsoft.com/office/powerpoint/2010/main" val="311595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23556"/>
            <a:ext cx="12192000" cy="1264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a:extLst>
              <a:ext uri="{FF2B5EF4-FFF2-40B4-BE49-F238E27FC236}">
                <a16:creationId xmlns:a16="http://schemas.microsoft.com/office/drawing/2014/main" id="{A1787EF5-9C52-4A23-8370-17340CB0A99C}"/>
              </a:ext>
            </a:extLst>
          </p:cNvPr>
          <p:cNvSpPr txBox="1">
            <a:spLocks/>
          </p:cNvSpPr>
          <p:nvPr/>
        </p:nvSpPr>
        <p:spPr>
          <a:xfrm>
            <a:off x="419101" y="143200"/>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dirty="0"/>
              <a:t>Poor place-making and detrimental impacts on health and wellbeing</a:t>
            </a:r>
          </a:p>
        </p:txBody>
      </p:sp>
      <p:cxnSp>
        <p:nvCxnSpPr>
          <p:cNvPr id="8" name="Straight Connector 7"/>
          <p:cNvCxnSpPr/>
          <p:nvPr/>
        </p:nvCxnSpPr>
        <p:spPr>
          <a:xfrm>
            <a:off x="1" y="1500850"/>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677810" y="1804795"/>
            <a:ext cx="10872507" cy="721084"/>
          </a:xfrm>
          <a:prstGeom prst="roundRect">
            <a:avLst/>
          </a:prstGeom>
          <a:solidFill>
            <a:srgbClr val="FA923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 name="TextBox 8"/>
          <p:cNvSpPr txBox="1"/>
          <p:nvPr/>
        </p:nvSpPr>
        <p:spPr>
          <a:xfrm>
            <a:off x="1016673" y="1945549"/>
            <a:ext cx="5019175" cy="461665"/>
          </a:xfrm>
          <a:prstGeom prst="rect">
            <a:avLst/>
          </a:prstGeom>
          <a:noFill/>
        </p:spPr>
        <p:txBody>
          <a:bodyPr wrap="square" rtlCol="0">
            <a:spAutoFit/>
          </a:bodyPr>
          <a:lstStyle/>
          <a:p>
            <a:r>
              <a:rPr lang="en-AU" sz="2400" b="1" dirty="0"/>
              <a:t>Poor-quality housing </a:t>
            </a:r>
          </a:p>
        </p:txBody>
      </p:sp>
      <p:sp>
        <p:nvSpPr>
          <p:cNvPr id="10" name="TextBox 9"/>
          <p:cNvSpPr txBox="1"/>
          <p:nvPr/>
        </p:nvSpPr>
        <p:spPr>
          <a:xfrm>
            <a:off x="1825809" y="2651855"/>
            <a:ext cx="9596170" cy="969496"/>
          </a:xfrm>
          <a:prstGeom prst="rect">
            <a:avLst/>
          </a:prstGeom>
          <a:noFill/>
        </p:spPr>
        <p:txBody>
          <a:bodyPr wrap="square" rtlCol="0">
            <a:spAutoFit/>
          </a:bodyPr>
          <a:lstStyle/>
          <a:p>
            <a:r>
              <a:rPr lang="en-US" sz="1900" dirty="0">
                <a:latin typeface="Arial" panose="020B0604020202020204" pitchFamily="34" charset="0"/>
              </a:rPr>
              <a:t>“</a:t>
            </a:r>
            <a:r>
              <a:rPr lang="en-US" sz="1900" i="1" dirty="0">
                <a:latin typeface="Arial" panose="020B0604020202020204" pitchFamily="34" charset="0"/>
              </a:rPr>
              <a:t>It is like a box here. Back home the weather is good, we have a big garden and big trees, most of the time we are outside sitting, but here it is like a box. We are not used to staying indoors all the time</a:t>
            </a:r>
            <a:r>
              <a:rPr lang="en-US" sz="1900" dirty="0">
                <a:latin typeface="Arial" panose="020B0604020202020204" pitchFamily="34" charset="0"/>
              </a:rPr>
              <a:t>.” </a:t>
            </a:r>
            <a:r>
              <a:rPr lang="en-AU" sz="1900" dirty="0">
                <a:latin typeface="Arial" panose="020B0604020202020204" pitchFamily="34" charset="0"/>
              </a:rPr>
              <a:t>(</a:t>
            </a:r>
            <a:r>
              <a:rPr lang="en-AU" sz="1900" dirty="0" err="1">
                <a:latin typeface="Arial" panose="020B0604020202020204" pitchFamily="34" charset="0"/>
              </a:rPr>
              <a:t>Hadjiyanni</a:t>
            </a:r>
            <a:r>
              <a:rPr lang="en-AU" sz="1900" dirty="0">
                <a:latin typeface="Arial" panose="020B0604020202020204" pitchFamily="34" charset="0"/>
              </a:rPr>
              <a:t>, 2007)</a:t>
            </a:r>
            <a:endParaRPr lang="en-AU" sz="1900" dirty="0"/>
          </a:p>
        </p:txBody>
      </p:sp>
      <p:sp>
        <p:nvSpPr>
          <p:cNvPr id="14" name="Rounded Rectangle 13"/>
          <p:cNvSpPr/>
          <p:nvPr/>
        </p:nvSpPr>
        <p:spPr>
          <a:xfrm>
            <a:off x="677810" y="4009652"/>
            <a:ext cx="10872506" cy="721084"/>
          </a:xfrm>
          <a:prstGeom prst="roundRect">
            <a:avLst/>
          </a:prstGeom>
          <a:solidFill>
            <a:srgbClr val="FA923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 name="TextBox 14"/>
          <p:cNvSpPr txBox="1"/>
          <p:nvPr/>
        </p:nvSpPr>
        <p:spPr>
          <a:xfrm>
            <a:off x="1016673" y="4158487"/>
            <a:ext cx="10665996" cy="461665"/>
          </a:xfrm>
          <a:prstGeom prst="rect">
            <a:avLst/>
          </a:prstGeom>
          <a:noFill/>
        </p:spPr>
        <p:txBody>
          <a:bodyPr wrap="square" rtlCol="0">
            <a:spAutoFit/>
          </a:bodyPr>
          <a:lstStyle/>
          <a:p>
            <a:r>
              <a:rPr lang="en-AU" sz="2400" b="1" dirty="0"/>
              <a:t>Unsafe and/or under-resourced neighbourhood &amp; infrastructures</a:t>
            </a:r>
          </a:p>
        </p:txBody>
      </p:sp>
      <p:sp>
        <p:nvSpPr>
          <p:cNvPr id="16" name="TextBox 15"/>
          <p:cNvSpPr txBox="1"/>
          <p:nvPr/>
        </p:nvSpPr>
        <p:spPr>
          <a:xfrm>
            <a:off x="1825809" y="4835729"/>
            <a:ext cx="9596170" cy="1738938"/>
          </a:xfrm>
          <a:prstGeom prst="rect">
            <a:avLst/>
          </a:prstGeom>
          <a:noFill/>
        </p:spPr>
        <p:txBody>
          <a:bodyPr wrap="square" rtlCol="0">
            <a:spAutoFit/>
          </a:bodyPr>
          <a:lstStyle/>
          <a:p>
            <a:r>
              <a:rPr lang="en-US" sz="1900" dirty="0">
                <a:latin typeface="Arial" panose="020B0604020202020204" pitchFamily="34" charset="0"/>
              </a:rPr>
              <a:t>“</a:t>
            </a:r>
            <a:r>
              <a:rPr lang="en-US" sz="1900" i="1" dirty="0">
                <a:latin typeface="Arial" panose="020B0604020202020204" pitchFamily="34" charset="0"/>
              </a:rPr>
              <a:t>I’m happy to lock the door and avoid going outside after it is dark. Past 9 o’ clock I can’t go out, I’m scared. Home before dark, can’t go out after dark</a:t>
            </a:r>
            <a:r>
              <a:rPr lang="en-US" sz="1900" dirty="0">
                <a:latin typeface="Arial" panose="020B0604020202020204" pitchFamily="34" charset="0"/>
              </a:rPr>
              <a:t>”. (</a:t>
            </a:r>
            <a:r>
              <a:rPr lang="en-US" sz="1900" dirty="0" err="1">
                <a:latin typeface="Arial" panose="020B0604020202020204" pitchFamily="34" charset="0"/>
              </a:rPr>
              <a:t>Ziersch</a:t>
            </a:r>
            <a:r>
              <a:rPr lang="en-US" sz="1900" dirty="0">
                <a:latin typeface="Arial" panose="020B0604020202020204" pitchFamily="34" charset="0"/>
              </a:rPr>
              <a:t> et al., 2020)</a:t>
            </a:r>
          </a:p>
          <a:p>
            <a:endParaRPr lang="en-US" sz="1200" dirty="0">
              <a:latin typeface="Arial" panose="020B0604020202020204" pitchFamily="34" charset="0"/>
            </a:endParaRPr>
          </a:p>
          <a:p>
            <a:r>
              <a:rPr lang="en-US" sz="1900" dirty="0">
                <a:latin typeface="Arial" panose="020B0604020202020204" pitchFamily="34" charset="0"/>
              </a:rPr>
              <a:t>“</a:t>
            </a:r>
            <a:r>
              <a:rPr lang="en-US" sz="1900" i="1" dirty="0">
                <a:latin typeface="Arial" panose="020B0604020202020204" pitchFamily="34" charset="0"/>
              </a:rPr>
              <a:t>My mother is not far but she cannot come and babysit because the bus system here is too complicated for her. I cannot ask her to take a bus and come to our house.”</a:t>
            </a:r>
            <a:r>
              <a:rPr lang="en-US" sz="1900" dirty="0">
                <a:latin typeface="Arial" panose="020B0604020202020204" pitchFamily="34" charset="0"/>
              </a:rPr>
              <a:t> (van </a:t>
            </a:r>
            <a:r>
              <a:rPr lang="en-US" sz="1900" dirty="0" err="1">
                <a:latin typeface="Arial" panose="020B0604020202020204" pitchFamily="34" charset="0"/>
              </a:rPr>
              <a:t>Liempt</a:t>
            </a:r>
            <a:r>
              <a:rPr lang="en-US" sz="1900" dirty="0">
                <a:latin typeface="Arial" panose="020B0604020202020204" pitchFamily="34" charset="0"/>
              </a:rPr>
              <a:t> and Staring, </a:t>
            </a:r>
            <a:r>
              <a:rPr lang="en-AU" sz="1900" dirty="0">
                <a:latin typeface="Arial" panose="020B0604020202020204" pitchFamily="34" charset="0"/>
              </a:rPr>
              <a:t>2021)</a:t>
            </a:r>
            <a:endParaRPr lang="en-AU" sz="1900"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082" y="2550587"/>
            <a:ext cx="1132970" cy="11329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082" y="4892025"/>
            <a:ext cx="1322484" cy="1322484"/>
          </a:xfrm>
          <a:prstGeom prst="rect">
            <a:avLst/>
          </a:prstGeom>
        </p:spPr>
      </p:pic>
    </p:spTree>
    <p:extLst>
      <p:ext uri="{BB962C8B-B14F-4D97-AF65-F5344CB8AC3E}">
        <p14:creationId xmlns:p14="http://schemas.microsoft.com/office/powerpoint/2010/main" val="393904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23556"/>
            <a:ext cx="12192000" cy="1264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a:extLst>
              <a:ext uri="{FF2B5EF4-FFF2-40B4-BE49-F238E27FC236}">
                <a16:creationId xmlns:a16="http://schemas.microsoft.com/office/drawing/2014/main" id="{A1787EF5-9C52-4A23-8370-17340CB0A99C}"/>
              </a:ext>
            </a:extLst>
          </p:cNvPr>
          <p:cNvSpPr txBox="1">
            <a:spLocks/>
          </p:cNvSpPr>
          <p:nvPr/>
        </p:nvSpPr>
        <p:spPr>
          <a:xfrm>
            <a:off x="419101" y="143200"/>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dirty="0"/>
              <a:t>Poor place-making and detrimental impacts on health and wellbeing</a:t>
            </a:r>
          </a:p>
        </p:txBody>
      </p:sp>
      <p:cxnSp>
        <p:nvCxnSpPr>
          <p:cNvPr id="8" name="Straight Connector 7"/>
          <p:cNvCxnSpPr/>
          <p:nvPr/>
        </p:nvCxnSpPr>
        <p:spPr>
          <a:xfrm>
            <a:off x="1" y="1500850"/>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677810" y="1900317"/>
            <a:ext cx="10872507" cy="721084"/>
          </a:xfrm>
          <a:prstGeom prst="roundRect">
            <a:avLst/>
          </a:prstGeom>
          <a:solidFill>
            <a:srgbClr val="FA923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 name="TextBox 8"/>
          <p:cNvSpPr txBox="1"/>
          <p:nvPr/>
        </p:nvSpPr>
        <p:spPr>
          <a:xfrm>
            <a:off x="1016673" y="2041071"/>
            <a:ext cx="8448169" cy="461665"/>
          </a:xfrm>
          <a:prstGeom prst="rect">
            <a:avLst/>
          </a:prstGeom>
          <a:noFill/>
        </p:spPr>
        <p:txBody>
          <a:bodyPr wrap="square" rtlCol="0">
            <a:spAutoFit/>
          </a:bodyPr>
          <a:lstStyle/>
          <a:p>
            <a:r>
              <a:rPr lang="en-AU" sz="2400" b="1" dirty="0"/>
              <a:t>Poor access to leisure and green spaces</a:t>
            </a:r>
          </a:p>
        </p:txBody>
      </p:sp>
      <p:sp>
        <p:nvSpPr>
          <p:cNvPr id="10" name="TextBox 9"/>
          <p:cNvSpPr txBox="1"/>
          <p:nvPr/>
        </p:nvSpPr>
        <p:spPr>
          <a:xfrm>
            <a:off x="1825809" y="2747377"/>
            <a:ext cx="9596170" cy="969496"/>
          </a:xfrm>
          <a:prstGeom prst="rect">
            <a:avLst/>
          </a:prstGeom>
          <a:noFill/>
        </p:spPr>
        <p:txBody>
          <a:bodyPr wrap="square" rtlCol="0">
            <a:spAutoFit/>
          </a:bodyPr>
          <a:lstStyle/>
          <a:p>
            <a:pPr>
              <a:buNone/>
            </a:pPr>
            <a:r>
              <a:rPr lang="en-US" sz="1900" dirty="0"/>
              <a:t>“</a:t>
            </a:r>
            <a:r>
              <a:rPr lang="en-US" sz="1900" i="1" dirty="0"/>
              <a:t>I don't have much money and I have a one-bedroom apartment that is small but we have a park like this one close to us and this helps us a lot. If we did not have a place like this to play in every day, I don't know</a:t>
            </a:r>
            <a:r>
              <a:rPr lang="en-US" sz="1900" dirty="0"/>
              <a:t>.” (</a:t>
            </a:r>
            <a:r>
              <a:rPr lang="en-US" sz="1900" dirty="0" err="1"/>
              <a:t>Hordyk</a:t>
            </a:r>
            <a:r>
              <a:rPr lang="en-US" sz="1900" dirty="0"/>
              <a:t> et al., 2015)</a:t>
            </a:r>
            <a:endParaRPr lang="en-AU" sz="1900" dirty="0"/>
          </a:p>
        </p:txBody>
      </p:sp>
      <p:sp>
        <p:nvSpPr>
          <p:cNvPr id="14" name="Rounded Rectangle 13"/>
          <p:cNvSpPr/>
          <p:nvPr/>
        </p:nvSpPr>
        <p:spPr>
          <a:xfrm>
            <a:off x="677811" y="4250460"/>
            <a:ext cx="10872506" cy="721084"/>
          </a:xfrm>
          <a:prstGeom prst="roundRect">
            <a:avLst/>
          </a:prstGeom>
          <a:solidFill>
            <a:srgbClr val="FA923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 name="TextBox 14"/>
          <p:cNvSpPr txBox="1"/>
          <p:nvPr/>
        </p:nvSpPr>
        <p:spPr>
          <a:xfrm>
            <a:off x="1016674" y="4399295"/>
            <a:ext cx="10665996" cy="461665"/>
          </a:xfrm>
          <a:prstGeom prst="rect">
            <a:avLst/>
          </a:prstGeom>
          <a:noFill/>
        </p:spPr>
        <p:txBody>
          <a:bodyPr wrap="square" rtlCol="0">
            <a:spAutoFit/>
          </a:bodyPr>
          <a:lstStyle/>
          <a:p>
            <a:r>
              <a:rPr lang="en-AU" sz="2400" b="1" dirty="0"/>
              <a:t>Racism and discrimination </a:t>
            </a:r>
          </a:p>
        </p:txBody>
      </p:sp>
      <p:sp>
        <p:nvSpPr>
          <p:cNvPr id="16" name="TextBox 15"/>
          <p:cNvSpPr txBox="1"/>
          <p:nvPr/>
        </p:nvSpPr>
        <p:spPr>
          <a:xfrm>
            <a:off x="1852023" y="5040615"/>
            <a:ext cx="9569956" cy="1261884"/>
          </a:xfrm>
          <a:prstGeom prst="rect">
            <a:avLst/>
          </a:prstGeom>
          <a:noFill/>
        </p:spPr>
        <p:txBody>
          <a:bodyPr wrap="square" rtlCol="0">
            <a:spAutoFit/>
          </a:bodyPr>
          <a:lstStyle/>
          <a:p>
            <a:pPr>
              <a:buNone/>
            </a:pPr>
            <a:r>
              <a:rPr lang="en-US" sz="1900" i="1" dirty="0"/>
              <a:t>“We’d love to go out there and achieve, but we need to be given more opportunities…to show that we’re not just dumb black people sitting in Australia. We actually have something upstairs as well…And don’t look down on Africans. We just need…more opportunities to show ourselves</a:t>
            </a:r>
            <a:r>
              <a:rPr lang="en-US" dirty="0"/>
              <a:t>.”(Riordan and Claudio, 2021)</a:t>
            </a:r>
            <a:endParaRPr lang="en-AU"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121" y="4957977"/>
            <a:ext cx="1563988" cy="1563988"/>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165" y="2673844"/>
            <a:ext cx="1321901" cy="1321901"/>
          </a:xfrm>
          <a:prstGeom prst="rect">
            <a:avLst/>
          </a:prstGeom>
        </p:spPr>
      </p:pic>
    </p:spTree>
    <p:extLst>
      <p:ext uri="{BB962C8B-B14F-4D97-AF65-F5344CB8AC3E}">
        <p14:creationId xmlns:p14="http://schemas.microsoft.com/office/powerpoint/2010/main" val="288311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1787EF5-9C52-4A23-8370-17340CB0A99C}"/>
              </a:ext>
            </a:extLst>
          </p:cNvPr>
          <p:cNvSpPr txBox="1">
            <a:spLocks/>
          </p:cNvSpPr>
          <p:nvPr/>
        </p:nvSpPr>
        <p:spPr>
          <a:xfrm>
            <a:off x="419101" y="143200"/>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dirty="0"/>
              <a:t>Implications and evidence into action…</a:t>
            </a:r>
          </a:p>
        </p:txBody>
      </p:sp>
      <p:cxnSp>
        <p:nvCxnSpPr>
          <p:cNvPr id="8" name="Straight Connector 7"/>
          <p:cNvCxnSpPr/>
          <p:nvPr/>
        </p:nvCxnSpPr>
        <p:spPr>
          <a:xfrm>
            <a:off x="1" y="1212092"/>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5013" y="2537655"/>
            <a:ext cx="2588145" cy="2588145"/>
          </a:xfrm>
          <a:prstGeom prst="rect">
            <a:avLst/>
          </a:prstGeom>
        </p:spPr>
      </p:pic>
      <p:sp>
        <p:nvSpPr>
          <p:cNvPr id="2" name="Rectangle 1"/>
          <p:cNvSpPr/>
          <p:nvPr/>
        </p:nvSpPr>
        <p:spPr>
          <a:xfrm>
            <a:off x="659054" y="1775780"/>
            <a:ext cx="8718885" cy="3350020"/>
          </a:xfrm>
          <a:prstGeom prst="rect">
            <a:avLst/>
          </a:prstGeom>
        </p:spPr>
        <p:txBody>
          <a:bodyPr wrap="square">
            <a:spAutoFit/>
          </a:bodyPr>
          <a:lstStyle/>
          <a:p>
            <a:pPr marL="285750" indent="-285750">
              <a:lnSpc>
                <a:spcPct val="108000"/>
              </a:lnSpc>
              <a:buFont typeface="Arial" panose="020B0604020202020204" pitchFamily="34" charset="0"/>
              <a:buChar char="•"/>
            </a:pPr>
            <a:r>
              <a:rPr lang="en-AU" sz="2800" b="1" dirty="0"/>
              <a:t>Strong evidence </a:t>
            </a:r>
            <a:r>
              <a:rPr lang="en-AU" sz="2800" dirty="0"/>
              <a:t>showing place plays a critical role in promoting inclusion, health, and wellbeing. </a:t>
            </a:r>
          </a:p>
          <a:p>
            <a:pPr>
              <a:lnSpc>
                <a:spcPct val="108000"/>
              </a:lnSpc>
            </a:pPr>
            <a:r>
              <a:rPr lang="en-AU" sz="2800" dirty="0"/>
              <a:t> </a:t>
            </a:r>
          </a:p>
          <a:p>
            <a:pPr marL="285750" indent="-285750">
              <a:lnSpc>
                <a:spcPct val="108000"/>
              </a:lnSpc>
              <a:buFont typeface="Arial" panose="020B0604020202020204" pitchFamily="34" charset="0"/>
              <a:buChar char="•"/>
            </a:pPr>
            <a:r>
              <a:rPr lang="en-US" sz="2800" dirty="0"/>
              <a:t>Place-making happens at </a:t>
            </a:r>
            <a:r>
              <a:rPr lang="en-US" sz="2800" b="1" dirty="0"/>
              <a:t>multiple, nested scales </a:t>
            </a:r>
            <a:r>
              <a:rPr lang="en-US" sz="2800" dirty="0"/>
              <a:t>(home, </a:t>
            </a:r>
            <a:r>
              <a:rPr lang="en-US" sz="2800" dirty="0" err="1"/>
              <a:t>neighbourhood</a:t>
            </a:r>
            <a:r>
              <a:rPr lang="en-US" sz="2800" dirty="0"/>
              <a:t>, city, society) and both the </a:t>
            </a:r>
            <a:r>
              <a:rPr lang="en-US" sz="2800" b="1" dirty="0"/>
              <a:t>physical </a:t>
            </a:r>
            <a:r>
              <a:rPr lang="en-US" sz="2800" dirty="0"/>
              <a:t>and </a:t>
            </a:r>
            <a:r>
              <a:rPr lang="en-US" sz="2800" b="1" dirty="0"/>
              <a:t>social</a:t>
            </a:r>
            <a:r>
              <a:rPr lang="en-US" sz="2800" dirty="0"/>
              <a:t> dimensions of place can promote positive outcomes. </a:t>
            </a:r>
            <a:r>
              <a:rPr lang="en-US" sz="2800" b="1" dirty="0"/>
              <a:t>Context</a:t>
            </a:r>
            <a:r>
              <a:rPr lang="en-US" sz="2800" dirty="0"/>
              <a:t> matters.</a:t>
            </a:r>
            <a:r>
              <a:rPr lang="en-AU" sz="2800" dirty="0"/>
              <a:t> </a:t>
            </a:r>
          </a:p>
        </p:txBody>
      </p:sp>
    </p:spTree>
    <p:extLst>
      <p:ext uri="{BB962C8B-B14F-4D97-AF65-F5344CB8AC3E}">
        <p14:creationId xmlns:p14="http://schemas.microsoft.com/office/powerpoint/2010/main" val="266135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1787EF5-9C52-4A23-8370-17340CB0A99C}"/>
              </a:ext>
            </a:extLst>
          </p:cNvPr>
          <p:cNvSpPr txBox="1">
            <a:spLocks/>
          </p:cNvSpPr>
          <p:nvPr/>
        </p:nvSpPr>
        <p:spPr>
          <a:xfrm>
            <a:off x="419101" y="143200"/>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dirty="0"/>
              <a:t>Implications and evidence into action…</a:t>
            </a:r>
          </a:p>
        </p:txBody>
      </p:sp>
      <p:cxnSp>
        <p:nvCxnSpPr>
          <p:cNvPr id="8" name="Straight Connector 7"/>
          <p:cNvCxnSpPr/>
          <p:nvPr/>
        </p:nvCxnSpPr>
        <p:spPr>
          <a:xfrm>
            <a:off x="1" y="1212092"/>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59054" y="1615359"/>
            <a:ext cx="8677451" cy="4081245"/>
          </a:xfrm>
          <a:prstGeom prst="rect">
            <a:avLst/>
          </a:prstGeom>
        </p:spPr>
        <p:txBody>
          <a:bodyPr wrap="square">
            <a:spAutoFit/>
          </a:bodyPr>
          <a:lstStyle/>
          <a:p>
            <a:pPr marL="285750" indent="-285750">
              <a:lnSpc>
                <a:spcPct val="108000"/>
              </a:lnSpc>
              <a:buFont typeface="Arial" panose="020B0604020202020204" pitchFamily="34" charset="0"/>
              <a:buChar char="•"/>
            </a:pPr>
            <a:r>
              <a:rPr lang="en-AU" sz="2400" b="1" dirty="0"/>
              <a:t>Places</a:t>
            </a:r>
            <a:r>
              <a:rPr lang="en-AU" sz="2400" dirty="0"/>
              <a:t> are </a:t>
            </a:r>
            <a:r>
              <a:rPr lang="en-AU" sz="2400" b="1" dirty="0"/>
              <a:t>relational</a:t>
            </a:r>
            <a:r>
              <a:rPr lang="en-AU" sz="2400" dirty="0"/>
              <a:t> and </a:t>
            </a:r>
            <a:r>
              <a:rPr lang="en-AU" sz="2400" b="1" dirty="0"/>
              <a:t>plural</a:t>
            </a:r>
            <a:r>
              <a:rPr lang="en-AU" sz="2400" dirty="0"/>
              <a:t> for refugees: opportunity for encounters that do not force narrow identity categories and politics of recognition are needed</a:t>
            </a:r>
          </a:p>
          <a:p>
            <a:pPr>
              <a:lnSpc>
                <a:spcPct val="108000"/>
              </a:lnSpc>
            </a:pPr>
            <a:endParaRPr lang="en-AU" sz="2400" dirty="0"/>
          </a:p>
          <a:p>
            <a:pPr marL="285750" indent="-285750">
              <a:lnSpc>
                <a:spcPct val="108000"/>
              </a:lnSpc>
              <a:buFont typeface="Arial" panose="020B0604020202020204" pitchFamily="34" charset="0"/>
              <a:buChar char="•"/>
            </a:pPr>
            <a:r>
              <a:rPr lang="en-AU" sz="2400" dirty="0"/>
              <a:t>The </a:t>
            </a:r>
            <a:r>
              <a:rPr lang="en-AU" sz="2400" b="1" dirty="0"/>
              <a:t>structural components </a:t>
            </a:r>
            <a:r>
              <a:rPr lang="en-AU" sz="2400" dirty="0"/>
              <a:t>of place-making remain central and policy makers can </a:t>
            </a:r>
            <a:r>
              <a:rPr lang="en-AU" sz="2400" b="1" dirty="0"/>
              <a:t>remove barriers </a:t>
            </a:r>
            <a:r>
              <a:rPr lang="en-AU" sz="2400" dirty="0"/>
              <a:t>and </a:t>
            </a:r>
            <a:r>
              <a:rPr lang="en-AU" sz="2400" b="1" dirty="0"/>
              <a:t>provide assistance that enable and empower refugees</a:t>
            </a:r>
            <a:r>
              <a:rPr lang="en-AU" sz="2400" dirty="0"/>
              <a:t>: e.g. language competency, meaningful employment and financial capacity, family </a:t>
            </a:r>
            <a:r>
              <a:rPr lang="en-AU" sz="2400"/>
              <a:t>reunification, and </a:t>
            </a:r>
            <a:r>
              <a:rPr lang="en-AU" sz="2400" dirty="0"/>
              <a:t>longer-term support from resettlement services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3167" y="2968004"/>
            <a:ext cx="2311757" cy="2311757"/>
          </a:xfrm>
          <a:prstGeom prst="rect">
            <a:avLst/>
          </a:prstGeom>
        </p:spPr>
      </p:pic>
    </p:spTree>
    <p:extLst>
      <p:ext uri="{BB962C8B-B14F-4D97-AF65-F5344CB8AC3E}">
        <p14:creationId xmlns:p14="http://schemas.microsoft.com/office/powerpoint/2010/main" val="364075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850231" y="4076571"/>
            <a:ext cx="9938084" cy="746052"/>
          </a:xfrm>
          <a:prstGeom prst="roundRect">
            <a:avLst/>
          </a:prstGeom>
          <a:solidFill>
            <a:schemeClr val="bg2">
              <a:lumMod val="9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7F9DD4A4-ED96-4DAB-B4DB-3F373688B881}"/>
              </a:ext>
            </a:extLst>
          </p:cNvPr>
          <p:cNvSpPr>
            <a:spLocks noGrp="1"/>
          </p:cNvSpPr>
          <p:nvPr>
            <p:ph idx="1"/>
          </p:nvPr>
        </p:nvSpPr>
        <p:spPr>
          <a:xfrm>
            <a:off x="842210" y="1679060"/>
            <a:ext cx="10515600" cy="1717190"/>
          </a:xfrm>
        </p:spPr>
        <p:txBody>
          <a:bodyPr>
            <a:noAutofit/>
          </a:bodyPr>
          <a:lstStyle/>
          <a:p>
            <a:pPr marL="457200" indent="-457200">
              <a:lnSpc>
                <a:spcPct val="108000"/>
              </a:lnSpc>
              <a:buFont typeface="Arial" panose="020B0604020202020204" pitchFamily="34" charset="0"/>
              <a:buChar char="•"/>
            </a:pPr>
            <a:r>
              <a:rPr lang="en-AU" dirty="0"/>
              <a:t>Workshop with key stakeholders</a:t>
            </a:r>
          </a:p>
          <a:p>
            <a:pPr marL="457200" indent="-457200">
              <a:lnSpc>
                <a:spcPct val="108000"/>
              </a:lnSpc>
              <a:buFont typeface="Arial" panose="020B0604020202020204" pitchFamily="34" charset="0"/>
              <a:buChar char="•"/>
            </a:pPr>
            <a:r>
              <a:rPr lang="en-AU" dirty="0"/>
              <a:t>Future research and partnership opportunities </a:t>
            </a:r>
          </a:p>
          <a:p>
            <a:pPr marL="457200" indent="-457200">
              <a:lnSpc>
                <a:spcPct val="108000"/>
              </a:lnSpc>
              <a:buFont typeface="Arial" panose="020B0604020202020204" pitchFamily="34" charset="0"/>
              <a:buChar char="•"/>
            </a:pPr>
            <a:r>
              <a:rPr lang="en-AU" dirty="0"/>
              <a:t>Research translation </a:t>
            </a:r>
          </a:p>
          <a:p>
            <a:pPr>
              <a:lnSpc>
                <a:spcPct val="108000"/>
              </a:lnSpc>
            </a:pPr>
            <a:endParaRPr lang="en-AU" sz="2200" i="1" dirty="0"/>
          </a:p>
          <a:p>
            <a:pPr>
              <a:lnSpc>
                <a:spcPct val="108000"/>
              </a:lnSpc>
            </a:pPr>
            <a:endParaRPr lang="en-AU" sz="2200" dirty="0"/>
          </a:p>
          <a:p>
            <a:r>
              <a:rPr lang="en-AU" dirty="0"/>
              <a:t> </a:t>
            </a:r>
          </a:p>
        </p:txBody>
      </p:sp>
      <p:sp>
        <p:nvSpPr>
          <p:cNvPr id="7" name="Title 1">
            <a:extLst>
              <a:ext uri="{FF2B5EF4-FFF2-40B4-BE49-F238E27FC236}">
                <a16:creationId xmlns:a16="http://schemas.microsoft.com/office/drawing/2014/main" id="{A1787EF5-9C52-4A23-8370-17340CB0A99C}"/>
              </a:ext>
            </a:extLst>
          </p:cNvPr>
          <p:cNvSpPr txBox="1">
            <a:spLocks/>
          </p:cNvSpPr>
          <p:nvPr/>
        </p:nvSpPr>
        <p:spPr>
          <a:xfrm>
            <a:off x="419101" y="143200"/>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dirty="0"/>
              <a:t>Next steps…</a:t>
            </a:r>
          </a:p>
        </p:txBody>
      </p:sp>
      <p:cxnSp>
        <p:nvCxnSpPr>
          <p:cNvPr id="8" name="Straight Connector 7"/>
          <p:cNvCxnSpPr/>
          <p:nvPr/>
        </p:nvCxnSpPr>
        <p:spPr>
          <a:xfrm>
            <a:off x="1" y="1212092"/>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7F9DD4A4-ED96-4DAB-B4DB-3F373688B881}"/>
              </a:ext>
            </a:extLst>
          </p:cNvPr>
          <p:cNvSpPr txBox="1">
            <a:spLocks/>
          </p:cNvSpPr>
          <p:nvPr/>
        </p:nvSpPr>
        <p:spPr>
          <a:xfrm>
            <a:off x="1864896" y="4962651"/>
            <a:ext cx="5402178" cy="7299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Calibri" panose="020F0502020204030204" pitchFamily="34" charset="0"/>
              <a:buChar char="﻿"/>
              <a:defRPr sz="2800" kern="1200">
                <a:solidFill>
                  <a:schemeClr val="tx1"/>
                </a:solidFill>
                <a:latin typeface="+mn-lt"/>
                <a:ea typeface="+mn-ea"/>
                <a:cs typeface="+mn-cs"/>
              </a:defRPr>
            </a:lvl1pPr>
            <a:lvl2pPr marL="230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687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144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2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AU" sz="2200" b="1" dirty="0"/>
              <a:t>Contact: Dr Esther Alloun</a:t>
            </a:r>
          </a:p>
          <a:p>
            <a:pPr>
              <a:lnSpc>
                <a:spcPct val="100000"/>
              </a:lnSpc>
              <a:spcBef>
                <a:spcPts val="0"/>
              </a:spcBef>
            </a:pPr>
            <a:r>
              <a:rPr lang="en-AU" dirty="0"/>
              <a:t>e.alloun@unsw.edu.au </a:t>
            </a:r>
          </a:p>
        </p:txBody>
      </p:sp>
      <p:sp>
        <p:nvSpPr>
          <p:cNvPr id="11" name="Content Placeholder 2">
            <a:extLst>
              <a:ext uri="{FF2B5EF4-FFF2-40B4-BE49-F238E27FC236}">
                <a16:creationId xmlns:a16="http://schemas.microsoft.com/office/drawing/2014/main" id="{7F9DD4A4-ED96-4DAB-B4DB-3F373688B881}"/>
              </a:ext>
            </a:extLst>
          </p:cNvPr>
          <p:cNvSpPr txBox="1">
            <a:spLocks/>
          </p:cNvSpPr>
          <p:nvPr/>
        </p:nvSpPr>
        <p:spPr>
          <a:xfrm>
            <a:off x="1014664" y="4216599"/>
            <a:ext cx="6785813" cy="71456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Calibri" panose="020F0502020204030204" pitchFamily="34" charset="0"/>
              <a:buChar char="﻿"/>
              <a:defRPr sz="2800" kern="1200">
                <a:solidFill>
                  <a:schemeClr val="tx1"/>
                </a:solidFill>
                <a:latin typeface="+mn-lt"/>
                <a:ea typeface="+mn-ea"/>
                <a:cs typeface="+mn-cs"/>
              </a:defRPr>
            </a:lvl1pPr>
            <a:lvl2pPr marL="230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687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144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602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i="1" dirty="0"/>
              <a:t>Would you like to get involved? </a:t>
            </a:r>
          </a:p>
        </p:txBody>
      </p:sp>
      <p:pic>
        <p:nvPicPr>
          <p:cNvPr id="13" name="Picture 12"/>
          <p:cNvPicPr>
            <a:picLocks noChangeAspect="1"/>
          </p:cNvPicPr>
          <p:nvPr/>
        </p:nvPicPr>
        <p:blipFill>
          <a:blip r:embed="rId3"/>
          <a:stretch>
            <a:fillRect/>
          </a:stretch>
        </p:blipFill>
        <p:spPr>
          <a:xfrm>
            <a:off x="1014664" y="5327609"/>
            <a:ext cx="579103" cy="447027"/>
          </a:xfrm>
          <a:prstGeom prst="rect">
            <a:avLst/>
          </a:prstGeom>
        </p:spPr>
      </p:pic>
    </p:spTree>
    <p:extLst>
      <p:ext uri="{BB962C8B-B14F-4D97-AF65-F5344CB8AC3E}">
        <p14:creationId xmlns:p14="http://schemas.microsoft.com/office/powerpoint/2010/main" val="235928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03651" y="2412340"/>
            <a:ext cx="4470465" cy="2270019"/>
          </a:xfrm>
          <a:prstGeom prst="roundRect">
            <a:avLst>
              <a:gd name="adj" fmla="val 565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37F7CC7E-72F7-4C4E-A10E-A0B0B0533863}"/>
              </a:ext>
            </a:extLst>
          </p:cNvPr>
          <p:cNvSpPr>
            <a:spLocks noGrp="1"/>
          </p:cNvSpPr>
          <p:nvPr>
            <p:ph idx="1"/>
          </p:nvPr>
        </p:nvSpPr>
        <p:spPr>
          <a:xfrm>
            <a:off x="5517931" y="1471589"/>
            <a:ext cx="5952549" cy="4151519"/>
          </a:xfrm>
        </p:spPr>
        <p:txBody>
          <a:bodyPr>
            <a:noAutofit/>
          </a:bodyPr>
          <a:lstStyle/>
          <a:p>
            <a:pPr marL="342900" indent="-342900">
              <a:lnSpc>
                <a:spcPct val="150000"/>
              </a:lnSpc>
              <a:buFont typeface="Arial" panose="020B0604020202020204" pitchFamily="34" charset="0"/>
              <a:buChar char="•"/>
            </a:pPr>
            <a:r>
              <a:rPr lang="en-US" sz="2000" dirty="0"/>
              <a:t>Why look at place-making? </a:t>
            </a:r>
          </a:p>
          <a:p>
            <a:pPr marL="342900" indent="-342900">
              <a:lnSpc>
                <a:spcPct val="150000"/>
              </a:lnSpc>
              <a:buFont typeface="Arial" panose="020B0604020202020204" pitchFamily="34" charset="0"/>
              <a:buChar char="•"/>
            </a:pPr>
            <a:r>
              <a:rPr lang="en-US" sz="2000" dirty="0"/>
              <a:t>The review and what we did</a:t>
            </a:r>
          </a:p>
          <a:p>
            <a:pPr marL="342900" indent="-342900">
              <a:lnSpc>
                <a:spcPct val="150000"/>
              </a:lnSpc>
              <a:buFont typeface="Arial" panose="020B0604020202020204" pitchFamily="34" charset="0"/>
              <a:buChar char="•"/>
            </a:pPr>
            <a:r>
              <a:rPr lang="en-US" sz="2000" dirty="0"/>
              <a:t>The evidence </a:t>
            </a:r>
          </a:p>
          <a:p>
            <a:pPr marL="342900" indent="-342900">
              <a:lnSpc>
                <a:spcPct val="150000"/>
              </a:lnSpc>
              <a:buFont typeface="Arial" panose="020B0604020202020204" pitchFamily="34" charset="0"/>
              <a:buChar char="•"/>
            </a:pPr>
            <a:r>
              <a:rPr lang="en-AU" sz="2000" dirty="0"/>
              <a:t>Types of place-making with links to health and wellbeing</a:t>
            </a:r>
          </a:p>
          <a:p>
            <a:pPr marL="342900" indent="-342900">
              <a:lnSpc>
                <a:spcPct val="150000"/>
              </a:lnSpc>
              <a:buFont typeface="Arial" panose="020B0604020202020204" pitchFamily="34" charset="0"/>
              <a:buChar char="•"/>
            </a:pPr>
            <a:r>
              <a:rPr lang="en-AU" sz="2000" dirty="0"/>
              <a:t>Beneficial aspects of place-making for health and wellbeing</a:t>
            </a:r>
          </a:p>
          <a:p>
            <a:pPr marL="342900" indent="-342900">
              <a:lnSpc>
                <a:spcPct val="150000"/>
              </a:lnSpc>
              <a:buFont typeface="Arial" panose="020B0604020202020204" pitchFamily="34" charset="0"/>
              <a:buChar char="•"/>
            </a:pPr>
            <a:r>
              <a:rPr lang="en-AU" sz="2000" dirty="0"/>
              <a:t>Poor place-making and detrimental impacts on health and wellbeing</a:t>
            </a:r>
          </a:p>
          <a:p>
            <a:pPr marL="342900" indent="-342900">
              <a:lnSpc>
                <a:spcPct val="150000"/>
              </a:lnSpc>
              <a:buFont typeface="Arial" panose="020B0604020202020204" pitchFamily="34" charset="0"/>
              <a:buChar char="•"/>
            </a:pPr>
            <a:r>
              <a:rPr lang="en-AU" sz="2000" dirty="0"/>
              <a:t>Implications and evidence into action…</a:t>
            </a:r>
          </a:p>
          <a:p>
            <a:pPr marL="342900" indent="-342900">
              <a:lnSpc>
                <a:spcPct val="150000"/>
              </a:lnSpc>
              <a:buFont typeface="Arial" panose="020B0604020202020204" pitchFamily="34" charset="0"/>
              <a:buChar char="•"/>
            </a:pPr>
            <a:r>
              <a:rPr lang="en-AU" sz="2000" dirty="0"/>
              <a:t>Next steps </a:t>
            </a:r>
          </a:p>
          <a:p>
            <a:endParaRPr lang="en-AU" sz="2000" b="1" dirty="0"/>
          </a:p>
          <a:p>
            <a:endParaRPr lang="en-AU" sz="2000" b="1" dirty="0"/>
          </a:p>
          <a:p>
            <a:endParaRPr lang="en-AU" sz="2000" b="1" dirty="0"/>
          </a:p>
          <a:p>
            <a:pPr marL="342900" indent="-342900">
              <a:buFont typeface="Arial" panose="020B0604020202020204" pitchFamily="34" charset="0"/>
              <a:buChar char="•"/>
            </a:pPr>
            <a:endParaRPr lang="en-AU" sz="2000" dirty="0"/>
          </a:p>
          <a:p>
            <a:pPr marL="342900" indent="-342900">
              <a:buFont typeface="Arial" panose="020B0604020202020204" pitchFamily="34" charset="0"/>
              <a:buChar char="•"/>
            </a:pPr>
            <a:endParaRPr lang="en-AU" sz="2000" dirty="0"/>
          </a:p>
          <a:p>
            <a:pPr marL="342900" indent="-342900">
              <a:buFont typeface="Arial" panose="020B0604020202020204" pitchFamily="34" charset="0"/>
              <a:buChar char="•"/>
            </a:pPr>
            <a:endParaRPr lang="en-US" sz="2000" dirty="0"/>
          </a:p>
          <a:p>
            <a:pPr>
              <a:buNone/>
            </a:pPr>
            <a:endParaRPr lang="en-AU" sz="2000" dirty="0"/>
          </a:p>
        </p:txBody>
      </p:sp>
      <p:sp>
        <p:nvSpPr>
          <p:cNvPr id="6" name="Title 1">
            <a:extLst>
              <a:ext uri="{FF2B5EF4-FFF2-40B4-BE49-F238E27FC236}">
                <a16:creationId xmlns:a16="http://schemas.microsoft.com/office/drawing/2014/main" id="{A1787EF5-9C52-4A23-8370-17340CB0A99C}"/>
              </a:ext>
            </a:extLst>
          </p:cNvPr>
          <p:cNvSpPr>
            <a:spLocks noGrp="1"/>
          </p:cNvSpPr>
          <p:nvPr>
            <p:ph type="title"/>
          </p:nvPr>
        </p:nvSpPr>
        <p:spPr>
          <a:xfrm>
            <a:off x="487886" y="267801"/>
            <a:ext cx="11399315" cy="1172466"/>
          </a:xfrm>
        </p:spPr>
        <p:txBody>
          <a:bodyPr>
            <a:normAutofit/>
          </a:bodyPr>
          <a:lstStyle/>
          <a:p>
            <a:r>
              <a:rPr lang="en-US" sz="3200" b="1" dirty="0">
                <a:latin typeface="Arial" panose="020B0604020202020204" pitchFamily="34" charset="0"/>
                <a:ea typeface="SimSun" panose="02010600030101010101" pitchFamily="2" charset="-122"/>
                <a:cs typeface="Arial" panose="020B0604020202020204" pitchFamily="34" charset="0"/>
              </a:rPr>
              <a:t>Refugee place-making in high-income resettlement countries</a:t>
            </a:r>
            <a:endParaRPr lang="en-AU" sz="3200" b="1" dirty="0"/>
          </a:p>
        </p:txBody>
      </p:sp>
      <p:sp>
        <p:nvSpPr>
          <p:cNvPr id="9" name="Title 1">
            <a:extLst>
              <a:ext uri="{FF2B5EF4-FFF2-40B4-BE49-F238E27FC236}">
                <a16:creationId xmlns:a16="http://schemas.microsoft.com/office/drawing/2014/main" id="{A1787EF5-9C52-4A23-8370-17340CB0A99C}"/>
              </a:ext>
            </a:extLst>
          </p:cNvPr>
          <p:cNvSpPr txBox="1">
            <a:spLocks/>
          </p:cNvSpPr>
          <p:nvPr/>
        </p:nvSpPr>
        <p:spPr>
          <a:xfrm>
            <a:off x="902812" y="1955972"/>
            <a:ext cx="3779548" cy="351466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Arial" panose="020B0604020202020204" pitchFamily="34" charset="0"/>
                <a:ea typeface="SimSun" panose="02010600030101010101" pitchFamily="2" charset="-122"/>
                <a:cs typeface="Arial" panose="020B0604020202020204" pitchFamily="34" charset="0"/>
              </a:rPr>
              <a:t>What contributes to health and wellbeing?</a:t>
            </a:r>
            <a:br>
              <a:rPr lang="en-US" sz="2500" b="1" dirty="0">
                <a:latin typeface="Arial" panose="020B0604020202020204" pitchFamily="34" charset="0"/>
                <a:ea typeface="SimSun" panose="02010600030101010101" pitchFamily="2" charset="-122"/>
                <a:cs typeface="Arial" panose="020B0604020202020204" pitchFamily="34" charset="0"/>
              </a:rPr>
            </a:br>
            <a:endParaRPr lang="en-AU" sz="3200" b="1" dirty="0"/>
          </a:p>
        </p:txBody>
      </p:sp>
      <p:cxnSp>
        <p:nvCxnSpPr>
          <p:cNvPr id="11" name="Straight Connector 10"/>
          <p:cNvCxnSpPr/>
          <p:nvPr/>
        </p:nvCxnSpPr>
        <p:spPr>
          <a:xfrm>
            <a:off x="1" y="1340070"/>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110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8053" y="1475875"/>
            <a:ext cx="5507948" cy="898358"/>
          </a:xfrm>
          <a:prstGeom prst="rect">
            <a:avLst/>
          </a:prstGeom>
          <a:solidFill>
            <a:schemeClr val="accent1">
              <a:lumMod val="40000"/>
              <a:lumOff val="60000"/>
            </a:schemeClr>
          </a:solidFill>
          <a:ln>
            <a:no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37F7CC7E-72F7-4C4E-A10E-A0B0B0533863}"/>
              </a:ext>
            </a:extLst>
          </p:cNvPr>
          <p:cNvSpPr>
            <a:spLocks noGrp="1"/>
          </p:cNvSpPr>
          <p:nvPr>
            <p:ph idx="1"/>
          </p:nvPr>
        </p:nvSpPr>
        <p:spPr>
          <a:xfrm>
            <a:off x="1287121" y="2609319"/>
            <a:ext cx="9108163" cy="3128018"/>
          </a:xfrm>
        </p:spPr>
        <p:txBody>
          <a:bodyPr>
            <a:noAutofit/>
          </a:bodyPr>
          <a:lstStyle/>
          <a:p>
            <a:pPr marL="342900" indent="-342900">
              <a:buFont typeface="Arial" panose="020B0604020202020204" pitchFamily="34" charset="0"/>
              <a:buChar char="•"/>
            </a:pPr>
            <a:r>
              <a:rPr lang="en-US" sz="2000" dirty="0"/>
              <a:t>Evidence suggests that </a:t>
            </a:r>
            <a:r>
              <a:rPr lang="en-US" sz="2000" b="1" dirty="0"/>
              <a:t>social isolation and loneliness is higher </a:t>
            </a:r>
            <a:r>
              <a:rPr lang="en-US" sz="2000" dirty="0"/>
              <a:t>among refugees and migrants, leading to poorer mental, and physical health</a:t>
            </a:r>
          </a:p>
          <a:p>
            <a:pPr marL="342900" indent="-342900">
              <a:buFont typeface="Arial" panose="020B0604020202020204" pitchFamily="34" charset="0"/>
              <a:buChar char="•"/>
            </a:pPr>
            <a:r>
              <a:rPr lang="en-US" sz="2000" dirty="0"/>
              <a:t>Refugees experience stress from </a:t>
            </a:r>
            <a:r>
              <a:rPr lang="en-US" sz="2000" b="1" dirty="0"/>
              <a:t>othering and racism in resettlement countries</a:t>
            </a:r>
            <a:r>
              <a:rPr lang="en-US" sz="2000" i="1" dirty="0"/>
              <a:t> </a:t>
            </a:r>
          </a:p>
          <a:p>
            <a:pPr marL="342900" indent="-342900">
              <a:buFont typeface="Arial" panose="020B0604020202020204" pitchFamily="34" charset="0"/>
              <a:buChar char="•"/>
            </a:pPr>
            <a:r>
              <a:rPr lang="en-US" sz="2000" dirty="0"/>
              <a:t>However, a focus on refugee displacement</a:t>
            </a:r>
            <a:r>
              <a:rPr lang="en-US" sz="2000" b="1" dirty="0"/>
              <a:t> </a:t>
            </a:r>
            <a:r>
              <a:rPr lang="en-US" sz="2000" dirty="0"/>
              <a:t>in the academic literature has limited the </a:t>
            </a:r>
            <a:r>
              <a:rPr lang="en-US" sz="2000" b="1" dirty="0"/>
              <a:t>potential for strengths-based approaches </a:t>
            </a:r>
            <a:r>
              <a:rPr lang="en-US" sz="2000" dirty="0"/>
              <a:t>that centre ‘place-making’ to promote health and wellbeing in resettlement</a:t>
            </a:r>
          </a:p>
          <a:p>
            <a:pPr marL="342900" indent="-342900">
              <a:buFont typeface="Arial" panose="020B0604020202020204" pitchFamily="34" charset="0"/>
              <a:buChar char="•"/>
            </a:pPr>
            <a:r>
              <a:rPr lang="en-US" sz="2000" dirty="0"/>
              <a:t>Growing interest in place-based approaches in policies and services for refugees</a:t>
            </a:r>
          </a:p>
          <a:p>
            <a:pPr>
              <a:buNone/>
            </a:pPr>
            <a:endParaRPr lang="en-AU" sz="2000" dirty="0"/>
          </a:p>
        </p:txBody>
      </p:sp>
      <p:sp>
        <p:nvSpPr>
          <p:cNvPr id="6" name="Title 1">
            <a:extLst>
              <a:ext uri="{FF2B5EF4-FFF2-40B4-BE49-F238E27FC236}">
                <a16:creationId xmlns:a16="http://schemas.microsoft.com/office/drawing/2014/main" id="{A1787EF5-9C52-4A23-8370-17340CB0A99C}"/>
              </a:ext>
            </a:extLst>
          </p:cNvPr>
          <p:cNvSpPr>
            <a:spLocks noGrp="1"/>
          </p:cNvSpPr>
          <p:nvPr>
            <p:ph type="title"/>
          </p:nvPr>
        </p:nvSpPr>
        <p:spPr>
          <a:xfrm>
            <a:off x="419101" y="143200"/>
            <a:ext cx="11353800" cy="1325563"/>
          </a:xfrm>
        </p:spPr>
        <p:txBody>
          <a:bodyPr/>
          <a:lstStyle/>
          <a:p>
            <a:r>
              <a:rPr lang="en-AU" b="1" dirty="0"/>
              <a:t>Why look at ‘place-making’?</a:t>
            </a:r>
          </a:p>
        </p:txBody>
      </p:sp>
      <p:sp>
        <p:nvSpPr>
          <p:cNvPr id="7" name="Rectangle 6"/>
          <p:cNvSpPr/>
          <p:nvPr/>
        </p:nvSpPr>
        <p:spPr>
          <a:xfrm>
            <a:off x="716390" y="1715947"/>
            <a:ext cx="2438488" cy="461665"/>
          </a:xfrm>
          <a:prstGeom prst="rect">
            <a:avLst/>
          </a:prstGeom>
        </p:spPr>
        <p:txBody>
          <a:bodyPr wrap="none">
            <a:spAutoFit/>
          </a:bodyPr>
          <a:lstStyle/>
          <a:p>
            <a:pPr>
              <a:buNone/>
            </a:pPr>
            <a:r>
              <a:rPr lang="en-US" sz="2400" b="1" i="1" dirty="0"/>
              <a:t>Starting points </a:t>
            </a:r>
            <a:endParaRPr lang="en-US" sz="2400" i="1" dirty="0"/>
          </a:p>
        </p:txBody>
      </p:sp>
      <p:cxnSp>
        <p:nvCxnSpPr>
          <p:cNvPr id="10" name="Straight Connector 9"/>
          <p:cNvCxnSpPr/>
          <p:nvPr/>
        </p:nvCxnSpPr>
        <p:spPr>
          <a:xfrm>
            <a:off x="1" y="1219203"/>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31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8053" y="1475875"/>
            <a:ext cx="5507948" cy="898358"/>
          </a:xfrm>
          <a:prstGeom prst="rect">
            <a:avLst/>
          </a:prstGeom>
          <a:solidFill>
            <a:schemeClr val="accent1">
              <a:lumMod val="40000"/>
              <a:lumOff val="60000"/>
            </a:schemeClr>
          </a:solidFill>
          <a:ln>
            <a:noFill/>
          </a:ln>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37F7CC7E-72F7-4C4E-A10E-A0B0B0533863}"/>
              </a:ext>
            </a:extLst>
          </p:cNvPr>
          <p:cNvSpPr>
            <a:spLocks noGrp="1"/>
          </p:cNvSpPr>
          <p:nvPr>
            <p:ph idx="1"/>
          </p:nvPr>
        </p:nvSpPr>
        <p:spPr>
          <a:xfrm>
            <a:off x="1287121" y="2609319"/>
            <a:ext cx="8807415" cy="3128018"/>
          </a:xfrm>
        </p:spPr>
        <p:txBody>
          <a:bodyPr>
            <a:noAutofit/>
          </a:bodyPr>
          <a:lstStyle/>
          <a:p>
            <a:pPr marL="342900" indent="-342900">
              <a:buFont typeface="Arial" panose="020B0604020202020204" pitchFamily="34" charset="0"/>
              <a:buChar char="•"/>
            </a:pPr>
            <a:r>
              <a:rPr lang="en-US" sz="2000" dirty="0"/>
              <a:t>Considers how the </a:t>
            </a:r>
            <a:r>
              <a:rPr lang="en-US" sz="2000" b="1" dirty="0"/>
              <a:t>relationality</a:t>
            </a:r>
            <a:r>
              <a:rPr lang="en-US" sz="2000" dirty="0"/>
              <a:t> between </a:t>
            </a:r>
            <a:r>
              <a:rPr lang="en-US" sz="2000" b="1" dirty="0"/>
              <a:t>spaces</a:t>
            </a:r>
            <a:r>
              <a:rPr lang="en-US" sz="2000" dirty="0"/>
              <a:t> and </a:t>
            </a:r>
            <a:r>
              <a:rPr lang="en-US" sz="2000" b="1" dirty="0"/>
              <a:t>human activity </a:t>
            </a:r>
            <a:r>
              <a:rPr lang="en-US" sz="2000" dirty="0"/>
              <a:t>develops over time to contribute to a sense of belonging and wellbeing</a:t>
            </a:r>
          </a:p>
          <a:p>
            <a:pPr marL="342900" indent="-342900">
              <a:buFont typeface="Arial" panose="020B0604020202020204" pitchFamily="34" charset="0"/>
              <a:buChar char="•"/>
            </a:pPr>
            <a:r>
              <a:rPr lang="en-US" sz="2000" dirty="0"/>
              <a:t>Includes physical environments, social conditions and human perceptions</a:t>
            </a:r>
          </a:p>
          <a:p>
            <a:pPr marL="342900" indent="-342900">
              <a:buFont typeface="Arial" panose="020B0604020202020204" pitchFamily="34" charset="0"/>
              <a:buChar char="•"/>
            </a:pPr>
            <a:r>
              <a:rPr lang="en-AU" sz="2000" dirty="0">
                <a:ea typeface="Calibri" panose="020F0502020204030204" pitchFamily="34" charset="0"/>
                <a:cs typeface="Times New Roman" panose="02020603050405020304" pitchFamily="18" charset="0"/>
              </a:rPr>
              <a:t>P</a:t>
            </a:r>
            <a:r>
              <a:rPr lang="en-AU" sz="2000" dirty="0">
                <a:effectLst/>
                <a:ea typeface="Calibri" panose="020F0502020204030204" pitchFamily="34" charset="0"/>
                <a:cs typeface="Times New Roman" panose="02020603050405020304" pitchFamily="18" charset="0"/>
              </a:rPr>
              <a:t>ractices, activities, experiences, and relationships</a:t>
            </a:r>
            <a:endParaRPr lang="en-US" sz="2000" dirty="0"/>
          </a:p>
          <a:p>
            <a:pPr marL="342900" indent="-342900">
              <a:buFont typeface="Arial" panose="020B0604020202020204" pitchFamily="34" charset="0"/>
              <a:buChar char="•"/>
            </a:pPr>
            <a:r>
              <a:rPr lang="en-US" sz="2000" dirty="0"/>
              <a:t>Processual and relational</a:t>
            </a:r>
          </a:p>
          <a:p>
            <a:pPr marL="342900" indent="-342900">
              <a:buFont typeface="Arial" panose="020B0604020202020204" pitchFamily="34" charset="0"/>
              <a:buChar char="•"/>
            </a:pPr>
            <a:r>
              <a:rPr lang="en-US" sz="2000" dirty="0"/>
              <a:t>Restorative, therapeutic and healing </a:t>
            </a:r>
          </a:p>
          <a:p>
            <a:pPr marL="342900" indent="-342900">
              <a:buFont typeface="Arial" panose="020B0604020202020204" pitchFamily="34" charset="0"/>
              <a:buChar char="•"/>
            </a:pPr>
            <a:r>
              <a:rPr lang="en-AU" sz="2000" dirty="0">
                <a:ea typeface="Calibri" panose="020F0502020204030204" pitchFamily="34" charset="0"/>
                <a:cs typeface="Times New Roman" panose="02020603050405020304" pitchFamily="18" charset="0"/>
              </a:rPr>
              <a:t>O</a:t>
            </a:r>
            <a:r>
              <a:rPr lang="en-AU" sz="2000" dirty="0">
                <a:effectLst/>
                <a:ea typeface="Calibri" panose="020F0502020204030204" pitchFamily="34" charset="0"/>
                <a:cs typeface="Times New Roman" panose="02020603050405020304" pitchFamily="18" charset="0"/>
              </a:rPr>
              <a:t>pportunities and inhabiting of a place in the context of resettlement </a:t>
            </a:r>
            <a:endParaRPr lang="en-US" sz="2200" dirty="0"/>
          </a:p>
          <a:p>
            <a:pPr>
              <a:buNone/>
            </a:pPr>
            <a:endParaRPr lang="en-AU" sz="2000" dirty="0"/>
          </a:p>
        </p:txBody>
      </p:sp>
      <p:sp>
        <p:nvSpPr>
          <p:cNvPr id="6" name="Title 1">
            <a:extLst>
              <a:ext uri="{FF2B5EF4-FFF2-40B4-BE49-F238E27FC236}">
                <a16:creationId xmlns:a16="http://schemas.microsoft.com/office/drawing/2014/main" id="{A1787EF5-9C52-4A23-8370-17340CB0A99C}"/>
              </a:ext>
            </a:extLst>
          </p:cNvPr>
          <p:cNvSpPr>
            <a:spLocks noGrp="1"/>
          </p:cNvSpPr>
          <p:nvPr>
            <p:ph type="title"/>
          </p:nvPr>
        </p:nvSpPr>
        <p:spPr>
          <a:xfrm>
            <a:off x="419101" y="143200"/>
            <a:ext cx="11353800" cy="1325563"/>
          </a:xfrm>
        </p:spPr>
        <p:txBody>
          <a:bodyPr/>
          <a:lstStyle/>
          <a:p>
            <a:r>
              <a:rPr lang="en-AU" b="1" dirty="0"/>
              <a:t>Why look at ‘place-making’?</a:t>
            </a:r>
          </a:p>
        </p:txBody>
      </p:sp>
      <p:sp>
        <p:nvSpPr>
          <p:cNvPr id="7" name="Rectangle 6"/>
          <p:cNvSpPr/>
          <p:nvPr/>
        </p:nvSpPr>
        <p:spPr>
          <a:xfrm>
            <a:off x="716390" y="1715947"/>
            <a:ext cx="4974439" cy="461665"/>
          </a:xfrm>
          <a:prstGeom prst="rect">
            <a:avLst/>
          </a:prstGeom>
        </p:spPr>
        <p:txBody>
          <a:bodyPr wrap="none">
            <a:spAutoFit/>
          </a:bodyPr>
          <a:lstStyle/>
          <a:p>
            <a:pPr>
              <a:buNone/>
            </a:pPr>
            <a:r>
              <a:rPr lang="en-US" sz="2400" b="1" i="1" dirty="0"/>
              <a:t>Concept explained: </a:t>
            </a:r>
            <a:r>
              <a:rPr lang="en-US" sz="2400" i="1" dirty="0"/>
              <a:t>Place-making</a:t>
            </a:r>
          </a:p>
        </p:txBody>
      </p:sp>
      <p:cxnSp>
        <p:nvCxnSpPr>
          <p:cNvPr id="10" name="Straight Connector 9"/>
          <p:cNvCxnSpPr/>
          <p:nvPr/>
        </p:nvCxnSpPr>
        <p:spPr>
          <a:xfrm>
            <a:off x="1" y="1219203"/>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451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4700A-74BB-E41F-5523-FCECB0098474}"/>
              </a:ext>
            </a:extLst>
          </p:cNvPr>
          <p:cNvSpPr>
            <a:spLocks noGrp="1"/>
          </p:cNvSpPr>
          <p:nvPr>
            <p:ph type="title"/>
          </p:nvPr>
        </p:nvSpPr>
        <p:spPr>
          <a:xfrm>
            <a:off x="337925" y="238476"/>
            <a:ext cx="3415928" cy="784299"/>
          </a:xfrm>
        </p:spPr>
        <p:txBody>
          <a:bodyPr vert="horz" lIns="91440" tIns="45720" rIns="91440" bIns="45720" rtlCol="0" anchor="ctr">
            <a:normAutofit/>
          </a:bodyPr>
          <a:lstStyle/>
          <a:p>
            <a:r>
              <a:rPr lang="en-AU" b="1" dirty="0"/>
              <a:t>The review:</a:t>
            </a:r>
            <a:endParaRPr lang="en-AU" sz="3600" dirty="0"/>
          </a:p>
        </p:txBody>
      </p:sp>
      <p:sp>
        <p:nvSpPr>
          <p:cNvPr id="5" name="Oval 4">
            <a:extLst>
              <a:ext uri="{FF2B5EF4-FFF2-40B4-BE49-F238E27FC236}">
                <a16:creationId xmlns:a16="http://schemas.microsoft.com/office/drawing/2014/main" id="{6D956D0E-DDC2-2FB5-D411-2AA4D15C1001}"/>
              </a:ext>
            </a:extLst>
          </p:cNvPr>
          <p:cNvSpPr/>
          <p:nvPr/>
        </p:nvSpPr>
        <p:spPr>
          <a:xfrm>
            <a:off x="2830931" y="2057316"/>
            <a:ext cx="3266904" cy="3234904"/>
          </a:xfrm>
          <a:prstGeom prst="ellipse">
            <a:avLst/>
          </a:prstGeom>
          <a:solidFill>
            <a:schemeClr val="accent1"/>
          </a:solidFill>
          <a:effectLst>
            <a:outerShdw blurRad="50800" dist="38100" dir="10800000" algn="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2500" dirty="0"/>
              <a:t>We sifted through </a:t>
            </a:r>
          </a:p>
          <a:p>
            <a:pPr algn="ctr"/>
            <a:r>
              <a:rPr lang="en-AU" sz="5400" b="1" dirty="0"/>
              <a:t>4,971</a:t>
            </a:r>
            <a:r>
              <a:rPr lang="en-AU" sz="3600" b="1" dirty="0"/>
              <a:t> </a:t>
            </a:r>
            <a:r>
              <a:rPr lang="en-AU" sz="2500" dirty="0"/>
              <a:t>studies </a:t>
            </a:r>
          </a:p>
        </p:txBody>
      </p:sp>
      <p:sp>
        <p:nvSpPr>
          <p:cNvPr id="6" name="Oval 5">
            <a:extLst>
              <a:ext uri="{FF2B5EF4-FFF2-40B4-BE49-F238E27FC236}">
                <a16:creationId xmlns:a16="http://schemas.microsoft.com/office/drawing/2014/main" id="{08B0C759-9146-088A-2AD4-42A2868BA9A9}"/>
              </a:ext>
            </a:extLst>
          </p:cNvPr>
          <p:cNvSpPr/>
          <p:nvPr/>
        </p:nvSpPr>
        <p:spPr>
          <a:xfrm>
            <a:off x="5355575" y="2781228"/>
            <a:ext cx="2051974" cy="1957137"/>
          </a:xfrm>
          <a:prstGeom prst="ellipse">
            <a:avLst/>
          </a:prstGeom>
          <a:solidFill>
            <a:schemeClr val="accent1">
              <a:lumMod val="40000"/>
              <a:lumOff val="60000"/>
            </a:schemeClr>
          </a:solidFill>
          <a:ln>
            <a:noFill/>
          </a:ln>
          <a:effectLst>
            <a:outerShdw blurRad="50800" dist="38100" dir="10800000" algn="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AU" dirty="0"/>
              <a:t>And </a:t>
            </a:r>
            <a:r>
              <a:rPr lang="en-AU" sz="2800" b="1" dirty="0"/>
              <a:t>64</a:t>
            </a:r>
            <a:r>
              <a:rPr lang="en-AU" sz="2400" dirty="0"/>
              <a:t> </a:t>
            </a:r>
            <a:r>
              <a:rPr lang="en-AU" b="1" dirty="0"/>
              <a:t>studies</a:t>
            </a:r>
          </a:p>
          <a:p>
            <a:pPr algn="ctr"/>
            <a:r>
              <a:rPr lang="en-AU" b="1" dirty="0"/>
              <a:t>were included</a:t>
            </a:r>
          </a:p>
        </p:txBody>
      </p:sp>
      <p:sp>
        <p:nvSpPr>
          <p:cNvPr id="8" name="Oval 7">
            <a:extLst>
              <a:ext uri="{FF2B5EF4-FFF2-40B4-BE49-F238E27FC236}">
                <a16:creationId xmlns:a16="http://schemas.microsoft.com/office/drawing/2014/main" id="{08B0C759-9146-088A-2AD4-42A2868BA9A9}"/>
              </a:ext>
            </a:extLst>
          </p:cNvPr>
          <p:cNvSpPr/>
          <p:nvPr/>
        </p:nvSpPr>
        <p:spPr>
          <a:xfrm>
            <a:off x="6949016" y="2977654"/>
            <a:ext cx="1673463" cy="1564283"/>
          </a:xfrm>
          <a:prstGeom prst="ellipse">
            <a:avLst/>
          </a:prstGeom>
          <a:solidFill>
            <a:schemeClr val="tx2">
              <a:lumMod val="20000"/>
              <a:lumOff val="80000"/>
            </a:schemeClr>
          </a:solidFill>
          <a:ln>
            <a:noFill/>
          </a:ln>
          <a:effectLst>
            <a:outerShdw blurRad="50800" dist="38100" dir="10800000" algn="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AU" dirty="0"/>
              <a:t>That met the following </a:t>
            </a:r>
          </a:p>
          <a:p>
            <a:pPr algn="ctr"/>
            <a:r>
              <a:rPr lang="en-AU" b="1" dirty="0"/>
              <a:t>criteria...</a:t>
            </a:r>
          </a:p>
        </p:txBody>
      </p:sp>
      <p:cxnSp>
        <p:nvCxnSpPr>
          <p:cNvPr id="10" name="Straight Connector 9"/>
          <p:cNvCxnSpPr/>
          <p:nvPr/>
        </p:nvCxnSpPr>
        <p:spPr>
          <a:xfrm>
            <a:off x="1" y="1373692"/>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6DF4700A-74BB-E41F-5523-FCECB0098474}"/>
              </a:ext>
            </a:extLst>
          </p:cNvPr>
          <p:cNvSpPr txBox="1">
            <a:spLocks/>
          </p:cNvSpPr>
          <p:nvPr/>
        </p:nvSpPr>
        <p:spPr>
          <a:xfrm>
            <a:off x="3683947" y="65182"/>
            <a:ext cx="836491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500" dirty="0"/>
              <a:t>how and why does place-making impact refugee health and wellbeing?</a:t>
            </a:r>
          </a:p>
        </p:txBody>
      </p:sp>
    </p:spTree>
    <p:extLst>
      <p:ext uri="{BB962C8B-B14F-4D97-AF65-F5344CB8AC3E}">
        <p14:creationId xmlns:p14="http://schemas.microsoft.com/office/powerpoint/2010/main" val="287161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4700A-74BB-E41F-5523-FCECB0098474}"/>
              </a:ext>
            </a:extLst>
          </p:cNvPr>
          <p:cNvSpPr>
            <a:spLocks noGrp="1"/>
          </p:cNvSpPr>
          <p:nvPr>
            <p:ph type="title"/>
          </p:nvPr>
        </p:nvSpPr>
        <p:spPr>
          <a:xfrm>
            <a:off x="337925" y="238476"/>
            <a:ext cx="3415928" cy="784299"/>
          </a:xfrm>
        </p:spPr>
        <p:txBody>
          <a:bodyPr vert="horz" lIns="91440" tIns="45720" rIns="91440" bIns="45720" rtlCol="0" anchor="ctr">
            <a:normAutofit/>
          </a:bodyPr>
          <a:lstStyle/>
          <a:p>
            <a:r>
              <a:rPr lang="en-AU" b="1" dirty="0"/>
              <a:t>The review:</a:t>
            </a:r>
            <a:endParaRPr lang="en-AU" sz="3600" dirty="0"/>
          </a:p>
        </p:txBody>
      </p:sp>
      <p:sp>
        <p:nvSpPr>
          <p:cNvPr id="5" name="Oval 4">
            <a:extLst>
              <a:ext uri="{FF2B5EF4-FFF2-40B4-BE49-F238E27FC236}">
                <a16:creationId xmlns:a16="http://schemas.microsoft.com/office/drawing/2014/main" id="{6D956D0E-DDC2-2FB5-D411-2AA4D15C1001}"/>
              </a:ext>
            </a:extLst>
          </p:cNvPr>
          <p:cNvSpPr/>
          <p:nvPr/>
        </p:nvSpPr>
        <p:spPr>
          <a:xfrm>
            <a:off x="726874" y="1860886"/>
            <a:ext cx="3266904" cy="3234904"/>
          </a:xfrm>
          <a:prstGeom prst="ellipse">
            <a:avLst/>
          </a:prstGeom>
          <a:solidFill>
            <a:schemeClr val="accent1"/>
          </a:solidFill>
          <a:effectLst>
            <a:outerShdw blurRad="50800" dist="38100" dir="10800000" algn="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AU" sz="2500" dirty="0"/>
              <a:t>We sifted through </a:t>
            </a:r>
          </a:p>
          <a:p>
            <a:pPr algn="ctr"/>
            <a:r>
              <a:rPr lang="en-AU" sz="4800" b="1" dirty="0"/>
              <a:t>4,971</a:t>
            </a:r>
            <a:r>
              <a:rPr lang="en-AU" sz="3600" b="1" dirty="0"/>
              <a:t> </a:t>
            </a:r>
            <a:r>
              <a:rPr lang="en-AU" sz="2500" dirty="0"/>
              <a:t>studies </a:t>
            </a:r>
          </a:p>
        </p:txBody>
      </p:sp>
      <p:sp>
        <p:nvSpPr>
          <p:cNvPr id="6" name="Oval 5">
            <a:extLst>
              <a:ext uri="{FF2B5EF4-FFF2-40B4-BE49-F238E27FC236}">
                <a16:creationId xmlns:a16="http://schemas.microsoft.com/office/drawing/2014/main" id="{08B0C759-9146-088A-2AD4-42A2868BA9A9}"/>
              </a:ext>
            </a:extLst>
          </p:cNvPr>
          <p:cNvSpPr/>
          <p:nvPr/>
        </p:nvSpPr>
        <p:spPr>
          <a:xfrm>
            <a:off x="3251518" y="2584798"/>
            <a:ext cx="2051974" cy="1957137"/>
          </a:xfrm>
          <a:prstGeom prst="ellipse">
            <a:avLst/>
          </a:prstGeom>
          <a:solidFill>
            <a:schemeClr val="accent1">
              <a:lumMod val="40000"/>
              <a:lumOff val="60000"/>
            </a:schemeClr>
          </a:solidFill>
          <a:ln>
            <a:noFill/>
          </a:ln>
          <a:effectLst>
            <a:outerShdw blurRad="50800" dist="38100" dir="10800000" algn="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AU" dirty="0"/>
              <a:t>And </a:t>
            </a:r>
            <a:r>
              <a:rPr lang="en-AU" sz="2000" b="1" dirty="0"/>
              <a:t>64</a:t>
            </a:r>
            <a:r>
              <a:rPr lang="en-AU" dirty="0"/>
              <a:t> </a:t>
            </a:r>
            <a:r>
              <a:rPr lang="en-AU" b="1" dirty="0"/>
              <a:t>studies</a:t>
            </a:r>
          </a:p>
          <a:p>
            <a:pPr algn="ctr"/>
            <a:r>
              <a:rPr lang="en-AU" b="1" dirty="0"/>
              <a:t>were included</a:t>
            </a:r>
          </a:p>
        </p:txBody>
      </p:sp>
      <p:cxnSp>
        <p:nvCxnSpPr>
          <p:cNvPr id="10" name="Straight Connector 9"/>
          <p:cNvCxnSpPr/>
          <p:nvPr/>
        </p:nvCxnSpPr>
        <p:spPr>
          <a:xfrm>
            <a:off x="1" y="1373692"/>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6DF4700A-74BB-E41F-5523-FCECB0098474}"/>
              </a:ext>
            </a:extLst>
          </p:cNvPr>
          <p:cNvSpPr txBox="1">
            <a:spLocks/>
          </p:cNvSpPr>
          <p:nvPr/>
        </p:nvSpPr>
        <p:spPr>
          <a:xfrm>
            <a:off x="3683947" y="65182"/>
            <a:ext cx="836491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500" dirty="0"/>
              <a:t>how and why does place-making impact refugee health and wellbeing?</a:t>
            </a:r>
          </a:p>
        </p:txBody>
      </p:sp>
      <p:sp>
        <p:nvSpPr>
          <p:cNvPr id="3" name="TextBox 2"/>
          <p:cNvSpPr txBox="1"/>
          <p:nvPr/>
        </p:nvSpPr>
        <p:spPr>
          <a:xfrm>
            <a:off x="6898105" y="1630377"/>
            <a:ext cx="4700337" cy="5124480"/>
          </a:xfrm>
          <a:prstGeom prst="rect">
            <a:avLst/>
          </a:prstGeom>
          <a:noFill/>
        </p:spPr>
        <p:txBody>
          <a:bodyPr wrap="square" rtlCol="0">
            <a:spAutoFit/>
          </a:bodyPr>
          <a:lstStyle/>
          <a:p>
            <a:pPr marL="285750" lvl="0" indent="-285750">
              <a:spcBef>
                <a:spcPts val="600"/>
              </a:spcBef>
              <a:buFont typeface="Arial" panose="020B0604020202020204" pitchFamily="34" charset="0"/>
              <a:buChar char="•"/>
            </a:pPr>
            <a:r>
              <a:rPr lang="en-AU" sz="1900" dirty="0"/>
              <a:t>Include </a:t>
            </a:r>
            <a:r>
              <a:rPr lang="en-AU" sz="1900" b="1" dirty="0"/>
              <a:t>empirical data </a:t>
            </a:r>
            <a:r>
              <a:rPr lang="en-AU" sz="1900" b="1" i="1" dirty="0"/>
              <a:t>from the perspectives of refugees </a:t>
            </a:r>
            <a:r>
              <a:rPr lang="en-AU" sz="1900" dirty="0"/>
              <a:t>settled within ten years</a:t>
            </a:r>
          </a:p>
          <a:p>
            <a:pPr marL="285750" lvl="0" indent="-285750">
              <a:spcBef>
                <a:spcPts val="600"/>
              </a:spcBef>
              <a:buFont typeface="Arial" panose="020B0604020202020204" pitchFamily="34" charset="0"/>
              <a:buChar char="•"/>
            </a:pPr>
            <a:r>
              <a:rPr lang="en-AU" sz="1900" dirty="0">
                <a:solidFill>
                  <a:srgbClr val="000000"/>
                </a:solidFill>
                <a:ea typeface="Calibri" panose="020F0502020204030204" pitchFamily="34" charset="0"/>
                <a:cs typeface="Arial" panose="020B0604020202020204" pitchFamily="34" charset="0"/>
              </a:rPr>
              <a:t>Examine a link between aspects of place-making and a physical or mental health outcome</a:t>
            </a:r>
            <a:endParaRPr lang="en-AU" sz="1900" dirty="0"/>
          </a:p>
          <a:p>
            <a:pPr marL="285750" lvl="0" indent="-285750">
              <a:spcBef>
                <a:spcPts val="600"/>
              </a:spcBef>
              <a:buFont typeface="Arial" panose="020B0604020202020204" pitchFamily="34" charset="0"/>
              <a:buChar char="•"/>
            </a:pPr>
            <a:r>
              <a:rPr lang="en-AU" sz="1900" dirty="0"/>
              <a:t>Include either quantitative or qualitative evidence</a:t>
            </a:r>
          </a:p>
          <a:p>
            <a:pPr marL="285750" lvl="0" indent="-285750">
              <a:spcBef>
                <a:spcPts val="600"/>
              </a:spcBef>
              <a:buFont typeface="Arial" panose="020B0604020202020204" pitchFamily="34" charset="0"/>
              <a:buChar char="•"/>
            </a:pPr>
            <a:r>
              <a:rPr lang="en-AU" sz="1900" dirty="0"/>
              <a:t>Be based in a high-income country so that results would be relevant to Australian context</a:t>
            </a:r>
          </a:p>
          <a:p>
            <a:pPr marL="285750" lvl="0" indent="-285750">
              <a:spcBef>
                <a:spcPts val="600"/>
              </a:spcBef>
              <a:buFont typeface="Arial" panose="020B0604020202020204" pitchFamily="34" charset="0"/>
              <a:buChar char="•"/>
            </a:pPr>
            <a:r>
              <a:rPr lang="en-AU" sz="1900" dirty="0"/>
              <a:t>Be published in English between 2000 and 2021</a:t>
            </a:r>
          </a:p>
          <a:p>
            <a:pPr marL="285750" lvl="0" indent="-285750">
              <a:spcBef>
                <a:spcPts val="600"/>
              </a:spcBef>
              <a:buFontTx/>
              <a:buChar char="-"/>
            </a:pPr>
            <a:endParaRPr lang="en-AU" sz="1900" dirty="0"/>
          </a:p>
          <a:p>
            <a:pPr marL="285750" lvl="0" indent="-285750">
              <a:buFontTx/>
              <a:buChar char="-"/>
            </a:pPr>
            <a:endParaRPr lang="en-AU" dirty="0"/>
          </a:p>
          <a:p>
            <a:pPr marL="285750" lvl="0" indent="-285750">
              <a:buFontTx/>
              <a:buChar char="-"/>
            </a:pPr>
            <a:endParaRPr lang="en-AU" dirty="0"/>
          </a:p>
        </p:txBody>
      </p:sp>
      <p:sp>
        <p:nvSpPr>
          <p:cNvPr id="13" name="Oval 12">
            <a:extLst>
              <a:ext uri="{FF2B5EF4-FFF2-40B4-BE49-F238E27FC236}">
                <a16:creationId xmlns:a16="http://schemas.microsoft.com/office/drawing/2014/main" id="{08B0C759-9146-088A-2AD4-42A2868BA9A9}"/>
              </a:ext>
            </a:extLst>
          </p:cNvPr>
          <p:cNvSpPr/>
          <p:nvPr/>
        </p:nvSpPr>
        <p:spPr>
          <a:xfrm>
            <a:off x="4834221" y="2781224"/>
            <a:ext cx="1673463" cy="1564283"/>
          </a:xfrm>
          <a:prstGeom prst="ellipse">
            <a:avLst/>
          </a:prstGeom>
          <a:solidFill>
            <a:schemeClr val="tx2">
              <a:lumMod val="20000"/>
              <a:lumOff val="80000"/>
            </a:schemeClr>
          </a:solidFill>
          <a:ln>
            <a:noFill/>
          </a:ln>
          <a:effectLst>
            <a:outerShdw blurRad="50800" dist="38100" dir="10800000" algn="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AU" dirty="0"/>
              <a:t>That met the following </a:t>
            </a:r>
          </a:p>
          <a:p>
            <a:pPr algn="ctr"/>
            <a:r>
              <a:rPr lang="en-AU" b="1" dirty="0"/>
              <a:t>criteria...</a:t>
            </a:r>
          </a:p>
        </p:txBody>
      </p:sp>
    </p:spTree>
    <p:extLst>
      <p:ext uri="{BB962C8B-B14F-4D97-AF65-F5344CB8AC3E}">
        <p14:creationId xmlns:p14="http://schemas.microsoft.com/office/powerpoint/2010/main" val="101564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B53A32A-DDB5-42B8-BB25-C04F8CDD828A}"/>
              </a:ext>
            </a:extLst>
          </p:cNvPr>
          <p:cNvSpPr>
            <a:spLocks noGrp="1"/>
          </p:cNvSpPr>
          <p:nvPr>
            <p:ph idx="1"/>
          </p:nvPr>
        </p:nvSpPr>
        <p:spPr>
          <a:xfrm>
            <a:off x="4730417" y="1532932"/>
            <a:ext cx="6866021" cy="4438845"/>
          </a:xfrm>
        </p:spPr>
        <p:txBody>
          <a:bodyPr>
            <a:normAutofit lnSpcReduction="10000"/>
          </a:bodyPr>
          <a:lstStyle/>
          <a:p>
            <a:pPr>
              <a:lnSpc>
                <a:spcPct val="110000"/>
              </a:lnSpc>
              <a:spcAft>
                <a:spcPts val="800"/>
              </a:spcAft>
            </a:pPr>
            <a:r>
              <a:rPr lang="en-AU" sz="1800" b="1" dirty="0">
                <a:effectLst/>
                <a:ea typeface="Calibri" panose="020F0502020204030204" pitchFamily="34" charset="0"/>
                <a:cs typeface="Arial" panose="020B0604020202020204" pitchFamily="34" charset="0"/>
              </a:rPr>
              <a:t>Location:</a:t>
            </a:r>
            <a:r>
              <a:rPr lang="en-AU" sz="1800" dirty="0">
                <a:ea typeface="Calibri" panose="020F0502020204030204" pitchFamily="34" charset="0"/>
                <a:cs typeface="Arial" panose="020B0604020202020204" pitchFamily="34" charset="0"/>
              </a:rPr>
              <a:t> Australia (n=23), US (n=16), Canada (n=12), UK (n=3), </a:t>
            </a:r>
            <a:r>
              <a:rPr lang="en-AU" sz="1800" dirty="0">
                <a:effectLst/>
                <a:ea typeface="Calibri" panose="020F0502020204030204" pitchFamily="34" charset="0"/>
                <a:cs typeface="Arial" panose="020B0604020202020204" pitchFamily="34" charset="0"/>
              </a:rPr>
              <a:t>various European countries (n=7). Most studies included participants who were from different ethnic or cultural backgrounds (n=29), many originated from countries in Western Asia (n=15) or Sub-Saharan Africa (n=12). </a:t>
            </a:r>
          </a:p>
          <a:p>
            <a:pPr>
              <a:lnSpc>
                <a:spcPct val="110000"/>
              </a:lnSpc>
              <a:spcAft>
                <a:spcPts val="800"/>
              </a:spcAft>
            </a:pPr>
            <a:r>
              <a:rPr lang="en-AU" sz="1800" b="1" dirty="0">
                <a:effectLst/>
                <a:ea typeface="Calibri" panose="020F0502020204030204" pitchFamily="34" charset="0"/>
                <a:cs typeface="Arial" panose="020B0604020202020204" pitchFamily="34" charset="0"/>
              </a:rPr>
              <a:t>Mental health and wellbeing were most reported </a:t>
            </a:r>
            <a:r>
              <a:rPr lang="en-AU" sz="1800" dirty="0">
                <a:effectLst/>
                <a:ea typeface="Calibri" panose="020F0502020204030204" pitchFamily="34" charset="0"/>
                <a:cs typeface="Arial" panose="020B0604020202020204" pitchFamily="34" charset="0"/>
              </a:rPr>
              <a:t>as linked to factors that shaped refugees’ perspectives and experiences of place-making. This included general psychological wellbeing (n=48), anxiety (n=26), depression (n=21), trauma (n=21), and suicidal ideation (n=2). </a:t>
            </a:r>
          </a:p>
          <a:p>
            <a:pPr>
              <a:lnSpc>
                <a:spcPct val="110000"/>
              </a:lnSpc>
            </a:pPr>
            <a:r>
              <a:rPr lang="en-AU" sz="1800" b="1" dirty="0">
                <a:effectLst/>
                <a:ea typeface="Calibri" panose="020F0502020204030204" pitchFamily="34" charset="0"/>
                <a:cs typeface="Arial" panose="020B0604020202020204" pitchFamily="34" charset="0"/>
              </a:rPr>
              <a:t>Physical health </a:t>
            </a:r>
            <a:r>
              <a:rPr lang="en-AU" sz="1800" dirty="0">
                <a:effectLst/>
                <a:ea typeface="Calibri" panose="020F0502020204030204" pitchFamily="34" charset="0"/>
                <a:cs typeface="Arial" panose="020B0604020202020204" pitchFamily="34" charset="0"/>
              </a:rPr>
              <a:t>was often reported in a general or non-specific way among articles (n=12) with some data on insomnia (n=4), and chronic disease (n=2). </a:t>
            </a:r>
            <a:endParaRPr lang="en-AU" dirty="0"/>
          </a:p>
        </p:txBody>
      </p:sp>
      <p:sp>
        <p:nvSpPr>
          <p:cNvPr id="6" name="Title 1">
            <a:extLst>
              <a:ext uri="{FF2B5EF4-FFF2-40B4-BE49-F238E27FC236}">
                <a16:creationId xmlns:a16="http://schemas.microsoft.com/office/drawing/2014/main" id="{A1787EF5-9C52-4A23-8370-17340CB0A99C}"/>
              </a:ext>
            </a:extLst>
          </p:cNvPr>
          <p:cNvSpPr txBox="1">
            <a:spLocks/>
          </p:cNvSpPr>
          <p:nvPr/>
        </p:nvSpPr>
        <p:spPr>
          <a:xfrm>
            <a:off x="419101" y="143200"/>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dirty="0"/>
              <a:t>What evidence did we find?</a:t>
            </a:r>
          </a:p>
        </p:txBody>
      </p:sp>
      <p:cxnSp>
        <p:nvCxnSpPr>
          <p:cNvPr id="7" name="Straight Connector 6"/>
          <p:cNvCxnSpPr/>
          <p:nvPr/>
        </p:nvCxnSpPr>
        <p:spPr>
          <a:xfrm>
            <a:off x="1" y="1219203"/>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8B0C759-9146-088A-2AD4-42A2868BA9A9}"/>
              </a:ext>
            </a:extLst>
          </p:cNvPr>
          <p:cNvSpPr/>
          <p:nvPr/>
        </p:nvSpPr>
        <p:spPr>
          <a:xfrm>
            <a:off x="1659146" y="1909015"/>
            <a:ext cx="1705686" cy="1620249"/>
          </a:xfrm>
          <a:prstGeom prst="ellipse">
            <a:avLst/>
          </a:prstGeom>
          <a:solidFill>
            <a:schemeClr val="accent1">
              <a:lumMod val="60000"/>
              <a:lumOff val="40000"/>
            </a:schemeClr>
          </a:solidFill>
          <a:ln>
            <a:noFill/>
          </a:ln>
          <a:effectLst>
            <a:outerShdw blurRad="50800" dist="38100" dir="10800000" algn="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AU" sz="3200" b="1" dirty="0"/>
              <a:t>64</a:t>
            </a:r>
            <a:r>
              <a:rPr lang="en-AU" sz="2400" dirty="0"/>
              <a:t> </a:t>
            </a:r>
            <a:r>
              <a:rPr lang="en-AU" b="1" dirty="0"/>
              <a:t>studies</a:t>
            </a:r>
          </a:p>
          <a:p>
            <a:pPr algn="ctr"/>
            <a:r>
              <a:rPr lang="en-AU" b="1" dirty="0"/>
              <a:t>included</a:t>
            </a:r>
          </a:p>
        </p:txBody>
      </p:sp>
      <p:sp>
        <p:nvSpPr>
          <p:cNvPr id="9" name="Oval 8">
            <a:extLst>
              <a:ext uri="{FF2B5EF4-FFF2-40B4-BE49-F238E27FC236}">
                <a16:creationId xmlns:a16="http://schemas.microsoft.com/office/drawing/2014/main" id="{08B0C759-9146-088A-2AD4-42A2868BA9A9}"/>
              </a:ext>
            </a:extLst>
          </p:cNvPr>
          <p:cNvSpPr/>
          <p:nvPr/>
        </p:nvSpPr>
        <p:spPr>
          <a:xfrm>
            <a:off x="581317" y="3529264"/>
            <a:ext cx="1705686" cy="1620249"/>
          </a:xfrm>
          <a:prstGeom prst="ellipse">
            <a:avLst/>
          </a:prstGeom>
          <a:solidFill>
            <a:schemeClr val="accent1">
              <a:lumMod val="60000"/>
              <a:lumOff val="40000"/>
            </a:schemeClr>
          </a:solidFill>
          <a:ln>
            <a:noFill/>
          </a:ln>
          <a:effectLst>
            <a:outerShdw blurRad="50800" dist="38100" dir="10800000" algn="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lnSpc>
                <a:spcPct val="110000"/>
              </a:lnSpc>
              <a:spcAft>
                <a:spcPts val="800"/>
              </a:spcAft>
            </a:pPr>
            <a:r>
              <a:rPr lang="en-AU" sz="1600" dirty="0">
                <a:ea typeface="Calibri" panose="020F0502020204030204" pitchFamily="34" charset="0"/>
                <a:cs typeface="Arial" panose="020B0604020202020204" pitchFamily="34" charset="0"/>
              </a:rPr>
              <a:t>Mostly </a:t>
            </a:r>
            <a:r>
              <a:rPr lang="en-AU" sz="1600" b="1" dirty="0">
                <a:ea typeface="Calibri" panose="020F0502020204030204" pitchFamily="34" charset="0"/>
                <a:cs typeface="Arial" panose="020B0604020202020204" pitchFamily="34" charset="0"/>
              </a:rPr>
              <a:t>qualitative </a:t>
            </a:r>
            <a:r>
              <a:rPr lang="en-AU" sz="1600" dirty="0">
                <a:ea typeface="Calibri" panose="020F0502020204030204" pitchFamily="34" charset="0"/>
                <a:cs typeface="Arial" panose="020B0604020202020204" pitchFamily="34" charset="0"/>
              </a:rPr>
              <a:t>methods used (n=44)</a:t>
            </a:r>
          </a:p>
        </p:txBody>
      </p:sp>
      <p:sp>
        <p:nvSpPr>
          <p:cNvPr id="10" name="Oval 9">
            <a:extLst>
              <a:ext uri="{FF2B5EF4-FFF2-40B4-BE49-F238E27FC236}">
                <a16:creationId xmlns:a16="http://schemas.microsoft.com/office/drawing/2014/main" id="{08B0C759-9146-088A-2AD4-42A2868BA9A9}"/>
              </a:ext>
            </a:extLst>
          </p:cNvPr>
          <p:cNvSpPr/>
          <p:nvPr/>
        </p:nvSpPr>
        <p:spPr>
          <a:xfrm>
            <a:off x="2574759" y="3529264"/>
            <a:ext cx="1705686" cy="1620249"/>
          </a:xfrm>
          <a:prstGeom prst="ellipse">
            <a:avLst/>
          </a:prstGeom>
          <a:solidFill>
            <a:schemeClr val="accent1">
              <a:lumMod val="60000"/>
              <a:lumOff val="40000"/>
            </a:schemeClr>
          </a:solidFill>
          <a:ln>
            <a:noFill/>
          </a:ln>
          <a:effectLst>
            <a:outerShdw blurRad="50800" dist="38100" dir="10800000" algn="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lnSpc>
                <a:spcPct val="110000"/>
              </a:lnSpc>
              <a:spcAft>
                <a:spcPts val="800"/>
              </a:spcAft>
            </a:pPr>
            <a:r>
              <a:rPr lang="en-AU" sz="1600" b="1" dirty="0">
                <a:ea typeface="Calibri" panose="020F0502020204030204" pitchFamily="34" charset="0"/>
                <a:cs typeface="Arial" panose="020B0604020202020204" pitchFamily="34" charset="0"/>
              </a:rPr>
              <a:t>&gt; 2/3 </a:t>
            </a:r>
            <a:r>
              <a:rPr lang="en-AU" sz="1600" dirty="0">
                <a:ea typeface="Calibri" panose="020F0502020204030204" pitchFamily="34" charset="0"/>
                <a:cs typeface="Arial" panose="020B0604020202020204" pitchFamily="34" charset="0"/>
              </a:rPr>
              <a:t>of articles </a:t>
            </a:r>
            <a:r>
              <a:rPr lang="en-AU" sz="1600" b="1" dirty="0">
                <a:ea typeface="Calibri" panose="020F0502020204030204" pitchFamily="34" charset="0"/>
                <a:cs typeface="Arial" panose="020B0604020202020204" pitchFamily="34" charset="0"/>
              </a:rPr>
              <a:t>published </a:t>
            </a:r>
            <a:r>
              <a:rPr lang="en-AU" sz="1600" dirty="0">
                <a:ea typeface="Calibri" panose="020F0502020204030204" pitchFamily="34" charset="0"/>
                <a:cs typeface="Arial" panose="020B0604020202020204" pitchFamily="34" charset="0"/>
              </a:rPr>
              <a:t>in the last </a:t>
            </a:r>
            <a:r>
              <a:rPr lang="en-AU" sz="1600" b="1" dirty="0">
                <a:ea typeface="Calibri" panose="020F0502020204030204" pitchFamily="34" charset="0"/>
                <a:cs typeface="Arial" panose="020B0604020202020204" pitchFamily="34" charset="0"/>
              </a:rPr>
              <a:t>5 years</a:t>
            </a:r>
          </a:p>
        </p:txBody>
      </p:sp>
    </p:spTree>
    <p:extLst>
      <p:ext uri="{BB962C8B-B14F-4D97-AF65-F5344CB8AC3E}">
        <p14:creationId xmlns:p14="http://schemas.microsoft.com/office/powerpoint/2010/main" val="326804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7748" y="1909011"/>
            <a:ext cx="9015664" cy="34743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1">
            <a:extLst>
              <a:ext uri="{FF2B5EF4-FFF2-40B4-BE49-F238E27FC236}">
                <a16:creationId xmlns:a16="http://schemas.microsoft.com/office/drawing/2014/main" id="{A1787EF5-9C52-4A23-8370-17340CB0A99C}"/>
              </a:ext>
            </a:extLst>
          </p:cNvPr>
          <p:cNvSpPr txBox="1">
            <a:spLocks/>
          </p:cNvSpPr>
          <p:nvPr/>
        </p:nvSpPr>
        <p:spPr>
          <a:xfrm>
            <a:off x="306806" y="26152"/>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200" b="1" dirty="0"/>
              <a:t>Types of place-making with links to health and wellbeing</a:t>
            </a:r>
          </a:p>
        </p:txBody>
      </p:sp>
      <p:cxnSp>
        <p:nvCxnSpPr>
          <p:cNvPr id="5" name="Straight Connector 4"/>
          <p:cNvCxnSpPr/>
          <p:nvPr/>
        </p:nvCxnSpPr>
        <p:spPr>
          <a:xfrm>
            <a:off x="1" y="1219203"/>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958506" y="2544766"/>
            <a:ext cx="2855491" cy="3246435"/>
          </a:xfrm>
          <a:prstGeom prst="roundRect">
            <a:avLst>
              <a:gd name="adj" fmla="val 6747"/>
            </a:avLst>
          </a:prstGeom>
          <a:solidFill>
            <a:schemeClr val="tx2">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ounded Rectangle 10"/>
          <p:cNvSpPr/>
          <p:nvPr/>
        </p:nvSpPr>
        <p:spPr>
          <a:xfrm>
            <a:off x="958506" y="1646400"/>
            <a:ext cx="2855491" cy="792006"/>
          </a:xfrm>
          <a:prstGeom prst="roundRect">
            <a:avLst>
              <a:gd name="adj" fmla="val 20937"/>
            </a:avLst>
          </a:prstGeom>
          <a:solidFill>
            <a:schemeClr val="tx2">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ounded Rectangle 13"/>
          <p:cNvSpPr/>
          <p:nvPr/>
        </p:nvSpPr>
        <p:spPr>
          <a:xfrm>
            <a:off x="4447664" y="2544766"/>
            <a:ext cx="2855491" cy="3246435"/>
          </a:xfrm>
          <a:prstGeom prst="roundRect">
            <a:avLst>
              <a:gd name="adj" fmla="val 6747"/>
            </a:avLst>
          </a:prstGeom>
          <a:solidFill>
            <a:schemeClr val="tx2">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ounded Rectangle 14"/>
          <p:cNvSpPr/>
          <p:nvPr/>
        </p:nvSpPr>
        <p:spPr>
          <a:xfrm>
            <a:off x="4447664" y="1646400"/>
            <a:ext cx="2855491" cy="792006"/>
          </a:xfrm>
          <a:prstGeom prst="roundRect">
            <a:avLst>
              <a:gd name="adj" fmla="val 20937"/>
            </a:avLst>
          </a:prstGeom>
          <a:solidFill>
            <a:schemeClr val="tx2">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ounded Rectangle 15"/>
          <p:cNvSpPr/>
          <p:nvPr/>
        </p:nvSpPr>
        <p:spPr>
          <a:xfrm>
            <a:off x="7932809" y="2544766"/>
            <a:ext cx="2855491" cy="3246435"/>
          </a:xfrm>
          <a:prstGeom prst="roundRect">
            <a:avLst>
              <a:gd name="adj" fmla="val 6747"/>
            </a:avLst>
          </a:prstGeom>
          <a:solidFill>
            <a:schemeClr val="tx2">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ounded Rectangle 16"/>
          <p:cNvSpPr/>
          <p:nvPr/>
        </p:nvSpPr>
        <p:spPr>
          <a:xfrm>
            <a:off x="7932809" y="1646400"/>
            <a:ext cx="2855491" cy="792006"/>
          </a:xfrm>
          <a:prstGeom prst="roundRect">
            <a:avLst>
              <a:gd name="adj" fmla="val 20937"/>
            </a:avLst>
          </a:prstGeom>
          <a:solidFill>
            <a:schemeClr val="tx2">
              <a:lumMod val="20000"/>
              <a:lumOff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p:cNvSpPr txBox="1"/>
          <p:nvPr/>
        </p:nvSpPr>
        <p:spPr>
          <a:xfrm>
            <a:off x="1167051" y="1735147"/>
            <a:ext cx="2438400" cy="677108"/>
          </a:xfrm>
          <a:prstGeom prst="rect">
            <a:avLst/>
          </a:prstGeom>
          <a:noFill/>
        </p:spPr>
        <p:txBody>
          <a:bodyPr wrap="square" rtlCol="0">
            <a:spAutoFit/>
          </a:bodyPr>
          <a:lstStyle/>
          <a:p>
            <a:pPr algn="ctr"/>
            <a:r>
              <a:rPr lang="en-US" sz="2000" b="1" dirty="0"/>
              <a:t>Physical </a:t>
            </a:r>
          </a:p>
          <a:p>
            <a:pPr algn="ctr"/>
            <a:r>
              <a:rPr lang="en-US" dirty="0"/>
              <a:t>place-making</a:t>
            </a:r>
            <a:endParaRPr lang="en-AU" dirty="0"/>
          </a:p>
        </p:txBody>
      </p:sp>
      <p:sp>
        <p:nvSpPr>
          <p:cNvPr id="20" name="TextBox 19"/>
          <p:cNvSpPr txBox="1"/>
          <p:nvPr/>
        </p:nvSpPr>
        <p:spPr>
          <a:xfrm>
            <a:off x="4656209" y="1703849"/>
            <a:ext cx="2438400" cy="677108"/>
          </a:xfrm>
          <a:prstGeom prst="rect">
            <a:avLst/>
          </a:prstGeom>
          <a:noFill/>
        </p:spPr>
        <p:txBody>
          <a:bodyPr wrap="square" rtlCol="0">
            <a:spAutoFit/>
          </a:bodyPr>
          <a:lstStyle/>
          <a:p>
            <a:pPr algn="ctr"/>
            <a:r>
              <a:rPr lang="en-US" sz="2000" b="1" dirty="0"/>
              <a:t>Psychosocial</a:t>
            </a:r>
          </a:p>
          <a:p>
            <a:pPr algn="ctr"/>
            <a:r>
              <a:rPr lang="en-US" dirty="0"/>
              <a:t>place-making</a:t>
            </a:r>
            <a:endParaRPr lang="en-AU" dirty="0"/>
          </a:p>
        </p:txBody>
      </p:sp>
      <p:sp>
        <p:nvSpPr>
          <p:cNvPr id="21" name="TextBox 20"/>
          <p:cNvSpPr txBox="1"/>
          <p:nvPr/>
        </p:nvSpPr>
        <p:spPr>
          <a:xfrm>
            <a:off x="8141354" y="1703849"/>
            <a:ext cx="2438400" cy="677108"/>
          </a:xfrm>
          <a:prstGeom prst="rect">
            <a:avLst/>
          </a:prstGeom>
          <a:noFill/>
        </p:spPr>
        <p:txBody>
          <a:bodyPr wrap="square" rtlCol="0">
            <a:spAutoFit/>
          </a:bodyPr>
          <a:lstStyle/>
          <a:p>
            <a:pPr algn="ctr"/>
            <a:r>
              <a:rPr lang="en-US" sz="2000" b="1" dirty="0"/>
              <a:t>Structural</a:t>
            </a:r>
          </a:p>
          <a:p>
            <a:pPr algn="ctr"/>
            <a:r>
              <a:rPr lang="en-US" dirty="0"/>
              <a:t>place-making</a:t>
            </a:r>
            <a:endParaRPr lang="en-AU" dirty="0"/>
          </a:p>
        </p:txBody>
      </p:sp>
      <p:sp>
        <p:nvSpPr>
          <p:cNvPr id="24" name="TextBox 23"/>
          <p:cNvSpPr txBox="1"/>
          <p:nvPr/>
        </p:nvSpPr>
        <p:spPr>
          <a:xfrm>
            <a:off x="1008632" y="2993945"/>
            <a:ext cx="2646946" cy="2120196"/>
          </a:xfrm>
          <a:prstGeom prst="rect">
            <a:avLst/>
          </a:prstGeom>
          <a:noFill/>
        </p:spPr>
        <p:txBody>
          <a:bodyPr wrap="square" rtlCol="0">
            <a:spAutoFit/>
          </a:bodyPr>
          <a:lstStyle/>
          <a:p>
            <a:pPr marL="352425" lvl="0" indent="-255588" defTabSz="1289050">
              <a:lnSpc>
                <a:spcPct val="90000"/>
              </a:lnSpc>
              <a:spcBef>
                <a:spcPct val="0"/>
              </a:spcBef>
              <a:spcAft>
                <a:spcPct val="15000"/>
              </a:spcAft>
              <a:buFont typeface="Arial" panose="020B0604020202020204" pitchFamily="34" charset="0"/>
              <a:buChar char="•"/>
            </a:pPr>
            <a:r>
              <a:rPr lang="en-US" sz="1850" dirty="0"/>
              <a:t>Home and housing</a:t>
            </a:r>
            <a:endParaRPr lang="en-AU" sz="1850" dirty="0"/>
          </a:p>
          <a:p>
            <a:pPr marL="352425" lvl="0" indent="-255588" defTabSz="1289050">
              <a:lnSpc>
                <a:spcPct val="90000"/>
              </a:lnSpc>
              <a:spcBef>
                <a:spcPct val="0"/>
              </a:spcBef>
              <a:spcAft>
                <a:spcPct val="15000"/>
              </a:spcAft>
              <a:buFont typeface="Arial" panose="020B0604020202020204" pitchFamily="34" charset="0"/>
              <a:buChar char="•"/>
            </a:pPr>
            <a:r>
              <a:rPr lang="en-AU" sz="1850" dirty="0"/>
              <a:t>Neighbourhood</a:t>
            </a:r>
          </a:p>
          <a:p>
            <a:pPr marL="352425" lvl="0" indent="-255588" defTabSz="1289050">
              <a:lnSpc>
                <a:spcPct val="90000"/>
              </a:lnSpc>
              <a:spcBef>
                <a:spcPct val="0"/>
              </a:spcBef>
              <a:spcAft>
                <a:spcPct val="15000"/>
              </a:spcAft>
              <a:buFont typeface="Arial" panose="020B0604020202020204" pitchFamily="34" charset="0"/>
              <a:buChar char="•"/>
            </a:pPr>
            <a:r>
              <a:rPr lang="en-AU" sz="1850" dirty="0"/>
              <a:t>Places of worship</a:t>
            </a:r>
          </a:p>
          <a:p>
            <a:pPr marL="352425" lvl="0" indent="-255588" defTabSz="1289050">
              <a:lnSpc>
                <a:spcPct val="90000"/>
              </a:lnSpc>
              <a:spcBef>
                <a:spcPct val="0"/>
              </a:spcBef>
              <a:spcAft>
                <a:spcPct val="15000"/>
              </a:spcAft>
              <a:buFont typeface="Arial" panose="020B0604020202020204" pitchFamily="34" charset="0"/>
              <a:buChar char="•"/>
            </a:pPr>
            <a:r>
              <a:rPr lang="en-AU" sz="1850" dirty="0"/>
              <a:t>Schools</a:t>
            </a:r>
          </a:p>
          <a:p>
            <a:pPr marL="352425" lvl="0" indent="-255588" defTabSz="1289050">
              <a:lnSpc>
                <a:spcPct val="90000"/>
              </a:lnSpc>
              <a:spcBef>
                <a:spcPct val="0"/>
              </a:spcBef>
              <a:spcAft>
                <a:spcPct val="15000"/>
              </a:spcAft>
              <a:buFont typeface="Arial" panose="020B0604020202020204" pitchFamily="34" charset="0"/>
              <a:buChar char="•"/>
            </a:pPr>
            <a:r>
              <a:rPr lang="en-US" sz="1850" dirty="0"/>
              <a:t>Leisure and green space</a:t>
            </a:r>
            <a:endParaRPr lang="en-AU" sz="1850" dirty="0"/>
          </a:p>
          <a:p>
            <a:endParaRPr lang="en-AU" dirty="0"/>
          </a:p>
        </p:txBody>
      </p:sp>
      <p:sp>
        <p:nvSpPr>
          <p:cNvPr id="25" name="TextBox 24"/>
          <p:cNvSpPr txBox="1"/>
          <p:nvPr/>
        </p:nvSpPr>
        <p:spPr>
          <a:xfrm>
            <a:off x="4483752" y="3006896"/>
            <a:ext cx="2646946" cy="2376420"/>
          </a:xfrm>
          <a:prstGeom prst="rect">
            <a:avLst/>
          </a:prstGeom>
          <a:noFill/>
        </p:spPr>
        <p:txBody>
          <a:bodyPr wrap="square" rtlCol="0">
            <a:spAutoFit/>
          </a:bodyPr>
          <a:lstStyle/>
          <a:p>
            <a:pPr marL="352425" indent="-255588" defTabSz="1289050">
              <a:lnSpc>
                <a:spcPct val="90000"/>
              </a:lnSpc>
              <a:spcBef>
                <a:spcPct val="0"/>
              </a:spcBef>
              <a:spcAft>
                <a:spcPct val="15000"/>
              </a:spcAft>
              <a:buFont typeface="Arial" panose="020B0604020202020204" pitchFamily="34" charset="0"/>
              <a:buChar char="•"/>
            </a:pPr>
            <a:r>
              <a:rPr lang="en-AU" sz="1850" dirty="0"/>
              <a:t>Employment and productivity</a:t>
            </a:r>
          </a:p>
          <a:p>
            <a:pPr marL="352425" indent="-255588" defTabSz="1289050">
              <a:lnSpc>
                <a:spcPct val="90000"/>
              </a:lnSpc>
              <a:spcBef>
                <a:spcPct val="0"/>
              </a:spcBef>
              <a:spcAft>
                <a:spcPct val="15000"/>
              </a:spcAft>
              <a:buFont typeface="Arial" panose="020B0604020202020204" pitchFamily="34" charset="0"/>
              <a:buChar char="•"/>
            </a:pPr>
            <a:r>
              <a:rPr lang="en-AU" sz="1850" dirty="0"/>
              <a:t>Belonging</a:t>
            </a:r>
          </a:p>
          <a:p>
            <a:pPr marL="352425" indent="-255588" defTabSz="1289050">
              <a:lnSpc>
                <a:spcPct val="90000"/>
              </a:lnSpc>
              <a:spcBef>
                <a:spcPct val="0"/>
              </a:spcBef>
              <a:spcAft>
                <a:spcPct val="15000"/>
              </a:spcAft>
              <a:buFont typeface="Arial" panose="020B0604020202020204" pitchFamily="34" charset="0"/>
              <a:buChar char="•"/>
            </a:pPr>
            <a:r>
              <a:rPr lang="en-AU" sz="1850" dirty="0"/>
              <a:t>Social connection</a:t>
            </a:r>
          </a:p>
          <a:p>
            <a:pPr marL="352425" indent="-255588" defTabSz="1289050">
              <a:lnSpc>
                <a:spcPct val="90000"/>
              </a:lnSpc>
              <a:spcBef>
                <a:spcPct val="0"/>
              </a:spcBef>
              <a:spcAft>
                <a:spcPct val="15000"/>
              </a:spcAft>
              <a:buFont typeface="Arial" panose="020B0604020202020204" pitchFamily="34" charset="0"/>
              <a:buChar char="•"/>
            </a:pPr>
            <a:r>
              <a:rPr lang="en-AU" sz="1850" dirty="0"/>
              <a:t>Culture</a:t>
            </a:r>
          </a:p>
          <a:p>
            <a:pPr marL="352425" indent="-255588" defTabSz="1289050">
              <a:lnSpc>
                <a:spcPct val="90000"/>
              </a:lnSpc>
              <a:spcBef>
                <a:spcPct val="0"/>
              </a:spcBef>
              <a:spcAft>
                <a:spcPct val="15000"/>
              </a:spcAft>
              <a:buFont typeface="Arial" panose="020B0604020202020204" pitchFamily="34" charset="0"/>
              <a:buChar char="•"/>
            </a:pPr>
            <a:r>
              <a:rPr lang="en-AU" sz="1850" dirty="0"/>
              <a:t>Psychological resilience</a:t>
            </a:r>
          </a:p>
          <a:p>
            <a:endParaRPr lang="en-AU" dirty="0"/>
          </a:p>
        </p:txBody>
      </p:sp>
      <p:sp>
        <p:nvSpPr>
          <p:cNvPr id="26" name="TextBox 25"/>
          <p:cNvSpPr txBox="1"/>
          <p:nvPr/>
        </p:nvSpPr>
        <p:spPr>
          <a:xfrm>
            <a:off x="8141354" y="2993945"/>
            <a:ext cx="2438400" cy="2291012"/>
          </a:xfrm>
          <a:prstGeom prst="rect">
            <a:avLst/>
          </a:prstGeom>
          <a:noFill/>
        </p:spPr>
        <p:txBody>
          <a:bodyPr wrap="square" rtlCol="0">
            <a:spAutoFit/>
          </a:bodyPr>
          <a:lstStyle/>
          <a:p>
            <a:pPr marL="352425" indent="-255588" defTabSz="1289050">
              <a:lnSpc>
                <a:spcPct val="90000"/>
              </a:lnSpc>
              <a:spcBef>
                <a:spcPct val="0"/>
              </a:spcBef>
              <a:spcAft>
                <a:spcPct val="15000"/>
              </a:spcAft>
              <a:buFont typeface="Arial" panose="020B0604020202020204" pitchFamily="34" charset="0"/>
              <a:buChar char="•"/>
            </a:pPr>
            <a:r>
              <a:rPr lang="en-US" sz="1850" dirty="0"/>
              <a:t>Discrimination and racism</a:t>
            </a:r>
            <a:endParaRPr lang="en-AU" sz="1850" dirty="0"/>
          </a:p>
          <a:p>
            <a:pPr marL="352425" indent="-255588" defTabSz="1289050">
              <a:lnSpc>
                <a:spcPct val="90000"/>
              </a:lnSpc>
              <a:spcBef>
                <a:spcPct val="0"/>
              </a:spcBef>
              <a:spcAft>
                <a:spcPct val="15000"/>
              </a:spcAft>
              <a:buFont typeface="Arial" panose="020B0604020202020204" pitchFamily="34" charset="0"/>
              <a:buChar char="•"/>
            </a:pPr>
            <a:r>
              <a:rPr lang="en-US" sz="1850" dirty="0"/>
              <a:t>Governments, laws, and policies</a:t>
            </a:r>
            <a:endParaRPr lang="en-AU" sz="1850" dirty="0"/>
          </a:p>
          <a:p>
            <a:pPr marL="352425" indent="-255588" defTabSz="1289050">
              <a:lnSpc>
                <a:spcPct val="90000"/>
              </a:lnSpc>
              <a:spcBef>
                <a:spcPct val="0"/>
              </a:spcBef>
              <a:spcAft>
                <a:spcPct val="15000"/>
              </a:spcAft>
              <a:buFont typeface="Arial" panose="020B0604020202020204" pitchFamily="34" charset="0"/>
              <a:buChar char="•"/>
            </a:pPr>
            <a:r>
              <a:rPr lang="en-US" sz="1850" dirty="0"/>
              <a:t>Access to health and support services </a:t>
            </a:r>
            <a:endParaRPr lang="en-AU" sz="1850" dirty="0"/>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118128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1787EF5-9C52-4A23-8370-17340CB0A99C}"/>
              </a:ext>
            </a:extLst>
          </p:cNvPr>
          <p:cNvSpPr txBox="1">
            <a:spLocks/>
          </p:cNvSpPr>
          <p:nvPr/>
        </p:nvSpPr>
        <p:spPr>
          <a:xfrm>
            <a:off x="419101" y="143200"/>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b="1" dirty="0"/>
              <a:t>Beneficial</a:t>
            </a:r>
            <a:r>
              <a:rPr lang="en-AU" b="1" dirty="0">
                <a:solidFill>
                  <a:srgbClr val="00B050"/>
                </a:solidFill>
              </a:rPr>
              <a:t> </a:t>
            </a:r>
            <a:r>
              <a:rPr lang="en-AU" b="1" dirty="0"/>
              <a:t>aspects of place-making for health and wellbeing</a:t>
            </a:r>
          </a:p>
        </p:txBody>
      </p:sp>
      <p:cxnSp>
        <p:nvCxnSpPr>
          <p:cNvPr id="8" name="Straight Connector 7"/>
          <p:cNvCxnSpPr/>
          <p:nvPr/>
        </p:nvCxnSpPr>
        <p:spPr>
          <a:xfrm>
            <a:off x="1" y="1500850"/>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874295" y="2058805"/>
            <a:ext cx="9938084" cy="786063"/>
          </a:xfrm>
          <a:prstGeom prst="round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 name="TextBox 8"/>
          <p:cNvSpPr txBox="1"/>
          <p:nvPr/>
        </p:nvSpPr>
        <p:spPr>
          <a:xfrm>
            <a:off x="1179095" y="2190227"/>
            <a:ext cx="8839200" cy="523220"/>
          </a:xfrm>
          <a:prstGeom prst="rect">
            <a:avLst/>
          </a:prstGeom>
          <a:noFill/>
        </p:spPr>
        <p:txBody>
          <a:bodyPr wrap="square" rtlCol="0">
            <a:spAutoFit/>
          </a:bodyPr>
          <a:lstStyle/>
          <a:p>
            <a:r>
              <a:rPr lang="nb-NO" sz="2800" b="1" dirty="0"/>
              <a:t>Diversity, culture, recognition and belonging</a:t>
            </a:r>
          </a:p>
        </p:txBody>
      </p:sp>
      <p:sp>
        <p:nvSpPr>
          <p:cNvPr id="10" name="TextBox 9"/>
          <p:cNvSpPr txBox="1"/>
          <p:nvPr/>
        </p:nvSpPr>
        <p:spPr>
          <a:xfrm>
            <a:off x="1179095" y="3170993"/>
            <a:ext cx="6793831" cy="1631216"/>
          </a:xfrm>
          <a:prstGeom prst="rect">
            <a:avLst/>
          </a:prstGeom>
          <a:noFill/>
        </p:spPr>
        <p:txBody>
          <a:bodyPr wrap="square" rtlCol="0">
            <a:spAutoFit/>
          </a:bodyPr>
          <a:lstStyle/>
          <a:p>
            <a:pPr>
              <a:buNone/>
            </a:pPr>
            <a:r>
              <a:rPr lang="en-US" sz="2000" dirty="0"/>
              <a:t>“</a:t>
            </a:r>
            <a:r>
              <a:rPr lang="en-US" sz="2000" i="1" dirty="0"/>
              <a:t>We have to teach her how to grow between…how to protect her culture and at the same time adapt to Australia because…the Aussies take her to a different world, to a different way</a:t>
            </a:r>
            <a:r>
              <a:rPr lang="en-US" sz="2000" dirty="0"/>
              <a:t>.”</a:t>
            </a:r>
          </a:p>
          <a:p>
            <a:pPr>
              <a:buNone/>
            </a:pPr>
            <a:r>
              <a:rPr lang="en-US" sz="2000" dirty="0"/>
              <a:t>(Baker et al., 2019)</a:t>
            </a:r>
            <a:endParaRPr lang="nb-NO" sz="2000"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1938" y="2976289"/>
            <a:ext cx="2588145" cy="2588145"/>
          </a:xfrm>
          <a:prstGeom prst="rect">
            <a:avLst/>
          </a:prstGeom>
        </p:spPr>
      </p:pic>
    </p:spTree>
    <p:extLst>
      <p:ext uri="{BB962C8B-B14F-4D97-AF65-F5344CB8AC3E}">
        <p14:creationId xmlns:p14="http://schemas.microsoft.com/office/powerpoint/2010/main" val="89046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UNSW_2020">
      <a:dk1>
        <a:srgbClr val="000000"/>
      </a:dk1>
      <a:lt1>
        <a:sysClr val="window" lastClr="FFFFFF"/>
      </a:lt1>
      <a:dk2>
        <a:srgbClr val="737373"/>
      </a:dk2>
      <a:lt2>
        <a:srgbClr val="F2F2F2"/>
      </a:lt2>
      <a:accent1>
        <a:srgbClr val="FFDC00"/>
      </a:accent1>
      <a:accent2>
        <a:srgbClr val="FF635D"/>
      </a:accent2>
      <a:accent3>
        <a:srgbClr val="3F61C4"/>
      </a:accent3>
      <a:accent4>
        <a:srgbClr val="1AC987"/>
      </a:accent4>
      <a:accent5>
        <a:srgbClr val="FA91B6"/>
      </a:accent5>
      <a:accent6>
        <a:srgbClr val="8A68C8"/>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x9v1.1_Arial.potx" id="{7AF85D01-0D98-4808-B308-5C979518732A}" vid="{E54996E4-9D1B-435E-8F90-66B0ECAA79A2}"/>
    </a:ext>
  </a:extLst>
</a:theme>
</file>

<file path=ppt/theme/theme2.xml><?xml version="1.0" encoding="utf-8"?>
<a:theme xmlns:a="http://schemas.openxmlformats.org/drawingml/2006/main" name="1_Custom Design">
  <a:themeElements>
    <a:clrScheme name="UNSW_2020">
      <a:dk1>
        <a:srgbClr val="000000"/>
      </a:dk1>
      <a:lt1>
        <a:sysClr val="window" lastClr="FFFFFF"/>
      </a:lt1>
      <a:dk2>
        <a:srgbClr val="737373"/>
      </a:dk2>
      <a:lt2>
        <a:srgbClr val="F2F2F2"/>
      </a:lt2>
      <a:accent1>
        <a:srgbClr val="FFDC00"/>
      </a:accent1>
      <a:accent2>
        <a:srgbClr val="FF635D"/>
      </a:accent2>
      <a:accent3>
        <a:srgbClr val="3F61C4"/>
      </a:accent3>
      <a:accent4>
        <a:srgbClr val="1AC987"/>
      </a:accent4>
      <a:accent5>
        <a:srgbClr val="FA91B6"/>
      </a:accent5>
      <a:accent6>
        <a:srgbClr val="8A68C8"/>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x9v1.1_Arial.potx" id="{7AF85D01-0D98-4808-B308-5C979518732A}" vid="{4AE740AE-78B2-4FA8-91B8-C742AEB9CD4D}"/>
    </a:ext>
  </a:extLst>
</a:theme>
</file>

<file path=ppt/theme/theme3.xml><?xml version="1.0" encoding="utf-8"?>
<a:theme xmlns:a="http://schemas.openxmlformats.org/drawingml/2006/main" name="2_Custom Design">
  <a:themeElements>
    <a:clrScheme name="UNSW_2020">
      <a:dk1>
        <a:srgbClr val="000000"/>
      </a:dk1>
      <a:lt1>
        <a:sysClr val="window" lastClr="FFFFFF"/>
      </a:lt1>
      <a:dk2>
        <a:srgbClr val="737373"/>
      </a:dk2>
      <a:lt2>
        <a:srgbClr val="F2F2F2"/>
      </a:lt2>
      <a:accent1>
        <a:srgbClr val="FFDC00"/>
      </a:accent1>
      <a:accent2>
        <a:srgbClr val="FF635D"/>
      </a:accent2>
      <a:accent3>
        <a:srgbClr val="3F61C4"/>
      </a:accent3>
      <a:accent4>
        <a:srgbClr val="1AC987"/>
      </a:accent4>
      <a:accent5>
        <a:srgbClr val="FA91B6"/>
      </a:accent5>
      <a:accent6>
        <a:srgbClr val="8A68C8"/>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x9v1.1_Arial.potx" id="{7AF85D01-0D98-4808-B308-5C979518732A}" vid="{E68BFF85-257F-45DE-A0EB-FC659307857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B9ECE9FB22C24387B15DD0CDAC16A5" ma:contentTypeVersion="20" ma:contentTypeDescription="Create a new document." ma:contentTypeScope="" ma:versionID="0b9946befa564952e0f5fd639bc04c33">
  <xsd:schema xmlns:xsd="http://www.w3.org/2001/XMLSchema" xmlns:xs="http://www.w3.org/2001/XMLSchema" xmlns:p="http://schemas.microsoft.com/office/2006/metadata/properties" xmlns:ns2="d644d808-3fae-416c-82e5-a86f78269706" xmlns:ns3="e6317bf3-e4b6-49f6-807f-5c90359d88f7" targetNamespace="http://schemas.microsoft.com/office/2006/metadata/properties" ma:root="true" ma:fieldsID="76d1eead9e72d7efc255eb57cef7fad2" ns2:_="" ns3:_="">
    <xsd:import namespace="d644d808-3fae-416c-82e5-a86f78269706"/>
    <xsd:import namespace="e6317bf3-e4b6-49f6-807f-5c90359d88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3:_dlc_DocId" minOccurs="0"/>
                <xsd:element ref="ns3:_dlc_DocIdUrl" minOccurs="0"/>
                <xsd:element ref="ns3:_dlc_DocIdPersistId" minOccurs="0"/>
                <xsd:element ref="ns2:MediaLengthInSeconds" minOccurs="0"/>
                <xsd:element ref="ns2:Reviewed" minOccurs="0"/>
                <xsd:element ref="ns2:MovedtoSitePag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44d808-3fae-416c-82e5-a86f782697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Reviewed" ma:index="24" nillable="true" ma:displayName="Reviewed" ma:default="1" ma:format="Dropdown" ma:internalName="Reviewed">
      <xsd:simpleType>
        <xsd:restriction base="dms:Boolean"/>
      </xsd:simpleType>
    </xsd:element>
    <xsd:element name="MovedtoSitePage" ma:index="25" nillable="true" ma:displayName="Moved to Site Page" ma:default="1" ma:format="Dropdown" ma:internalName="MovedtoSitePage">
      <xsd:simpleType>
        <xsd:restriction base="dms:Boolea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2b026aac-6b52-4d7e-a64d-f3ee90946f5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6317bf3-e4b6-49f6-807f-5c90359d88f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TaxCatchAll" ma:index="28" nillable="true" ma:displayName="Taxonomy Catch All Column" ma:hidden="true" ma:list="{706b3db3-1856-434f-be27-a5ecf9741a40}" ma:internalName="TaxCatchAll" ma:showField="CatchAllData" ma:web="e6317bf3-e4b6-49f6-807f-5c90359d88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d644d808-3fae-416c-82e5-a86f78269706">
      <Terms xmlns="http://schemas.microsoft.com/office/infopath/2007/PartnerControls"/>
    </lcf76f155ced4ddcb4097134ff3c332f>
    <MovedtoSitePage xmlns="d644d808-3fae-416c-82e5-a86f78269706">true</MovedtoSitePage>
    <Reviewed xmlns="d644d808-3fae-416c-82e5-a86f78269706">true</Reviewed>
    <TaxCatchAll xmlns="e6317bf3-e4b6-49f6-807f-5c90359d88f7" xsi:nil="true"/>
    <_dlc_DocId xmlns="e6317bf3-e4b6-49f6-807f-5c90359d88f7">TFV3N6RSZRTH-1961684208-66692</_dlc_DocId>
    <_dlc_DocIdUrl xmlns="e6317bf3-e4b6-49f6-807f-5c90359d88f7">
      <Url>https://unsw.sharepoint.com/sites/Hospitality/_layouts/15/DocIdRedir.aspx?ID=TFV3N6RSZRTH-1961684208-66692</Url>
      <Description>TFV3N6RSZRTH-1961684208-66692</Description>
    </_dlc_DocIdUrl>
  </documentManagement>
</p:properties>
</file>

<file path=customXml/itemProps1.xml><?xml version="1.0" encoding="utf-8"?>
<ds:datastoreItem xmlns:ds="http://schemas.openxmlformats.org/officeDocument/2006/customXml" ds:itemID="{2BAA094D-FD0E-4425-A550-97C844BD250A}"/>
</file>

<file path=customXml/itemProps2.xml><?xml version="1.0" encoding="utf-8"?>
<ds:datastoreItem xmlns:ds="http://schemas.openxmlformats.org/officeDocument/2006/customXml" ds:itemID="{B1660D67-96D2-4448-B638-2D94959949F7}"/>
</file>

<file path=customXml/itemProps3.xml><?xml version="1.0" encoding="utf-8"?>
<ds:datastoreItem xmlns:ds="http://schemas.openxmlformats.org/officeDocument/2006/customXml" ds:itemID="{5117695B-027A-4DF7-AA22-7734E1CD5A9B}"/>
</file>

<file path=customXml/itemProps4.xml><?xml version="1.0" encoding="utf-8"?>
<ds:datastoreItem xmlns:ds="http://schemas.openxmlformats.org/officeDocument/2006/customXml" ds:itemID="{78173218-757E-4D33-A781-DC8944138223}"/>
</file>

<file path=docProps/app.xml><?xml version="1.0" encoding="utf-8"?>
<Properties xmlns="http://schemas.openxmlformats.org/officeDocument/2006/extended-properties" xmlns:vt="http://schemas.openxmlformats.org/officeDocument/2006/docPropsVTypes">
  <Template>16x9v1.1_Arial</Template>
  <TotalTime>5414</TotalTime>
  <Words>1337</Words>
  <Application>Microsoft Office PowerPoint</Application>
  <PresentationFormat>Widescreen</PresentationFormat>
  <Paragraphs>140</Paragraphs>
  <Slides>16</Slides>
  <Notes>16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Arial</vt:lpstr>
      <vt:lpstr>Calibri</vt:lpstr>
      <vt:lpstr>Cambria</vt:lpstr>
      <vt:lpstr>Garamond</vt:lpstr>
      <vt:lpstr>Office Theme</vt:lpstr>
      <vt:lpstr>1_Custom Design</vt:lpstr>
      <vt:lpstr>2_Custom Design</vt:lpstr>
      <vt:lpstr>Refugee place-making in high-income resettlement countries: What contributes to health and wellbeing?  Dr Esther Alloun e.alloun@unsw.edu.au          @EstherAlloun    On behalf of Aryati Yashadhana, Nina Serova, Evelyne de Leeuw and  Zelalem Mengesha  </vt:lpstr>
      <vt:lpstr>Refugee place-making in high-income resettlement countries</vt:lpstr>
      <vt:lpstr>Why look at ‘place-making’?</vt:lpstr>
      <vt:lpstr>Why look at ‘place-making’?</vt:lpstr>
      <vt:lpstr>The review:</vt:lpstr>
      <vt:lpstr>The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Esther Alloun</dc:creator>
  <cp:lastModifiedBy>Esther Alloun</cp:lastModifiedBy>
  <cp:revision>29</cp:revision>
  <dcterms:created xsi:type="dcterms:W3CDTF">2022-03-16T21:34:14Z</dcterms:created>
  <dcterms:modified xsi:type="dcterms:W3CDTF">2022-08-29T06:05:15Z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0x01010002B9ECE9FB22C24387B15DD0CDAC16A5</vt:lpwstr>
  </property>
  <property fmtid="{D5CDD505-2E9C-101B-9397-08002B2CF9AE}" pid="3" name="_dlc_DocIdItemGuid">
    <vt:lpwstr>332daec7-025a-43f9-b5e6-97eec8f70dee</vt:lpwstr>
  </property>
  <property fmtid="{D5CDD505-2E9C-101B-9397-08002B2CF9AE}" pid="4" name="MediaServiceImageTags">
    <vt:lpwstr/>
  </property>
</Properties>
</file>