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41" r:id="rId2"/>
    <p:sldMasterId id="2147483690" r:id="rId3"/>
    <p:sldMasterId id="2147483728" r:id="rId4"/>
    <p:sldMasterId id="2147483718" r:id="rId5"/>
    <p:sldMasterId id="2147483724" r:id="rId6"/>
    <p:sldMasterId id="2147483726" r:id="rId7"/>
  </p:sldMasterIdLst>
  <p:notesMasterIdLst>
    <p:notesMasterId r:id="rId15"/>
  </p:notesMasterIdLst>
  <p:handoutMasterIdLst>
    <p:handoutMasterId r:id="rId16"/>
  </p:handoutMasterIdLst>
  <p:sldIdLst>
    <p:sldId id="299" r:id="rId8"/>
    <p:sldId id="298" r:id="rId9"/>
    <p:sldId id="291" r:id="rId10"/>
    <p:sldId id="293" r:id="rId11"/>
    <p:sldId id="294" r:id="rId12"/>
    <p:sldId id="295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5" autoAdjust="0"/>
    <p:restoredTop sz="69395" autoAdjust="0"/>
  </p:normalViewPr>
  <p:slideViewPr>
    <p:cSldViewPr>
      <p:cViewPr>
        <p:scale>
          <a:sx n="80" d="100"/>
          <a:sy n="80" d="100"/>
        </p:scale>
        <p:origin x="-2520" y="-8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91D17-DC70-4423-8E14-754AD69C19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ECE6983E-1D91-40DF-8F34-DCD0E4B90A7D}">
      <dgm:prSet phldrT="[Text]" custT="1"/>
      <dgm:spPr/>
      <dgm:t>
        <a:bodyPr/>
        <a:lstStyle/>
        <a:p>
          <a:r>
            <a:rPr lang="en-AU" sz="1800" b="1" dirty="0" smtClean="0"/>
            <a:t>provide implementation advice</a:t>
          </a:r>
          <a:endParaRPr lang="en-AU" sz="1800" b="1" dirty="0"/>
        </a:p>
      </dgm:t>
    </dgm:pt>
    <dgm:pt modelId="{FFA907F4-DE7A-478E-8C6C-8E0201868614}" type="parTrans" cxnId="{1BA1F838-0A5D-48E4-B913-F5D1B59B09A7}">
      <dgm:prSet/>
      <dgm:spPr/>
      <dgm:t>
        <a:bodyPr/>
        <a:lstStyle/>
        <a:p>
          <a:endParaRPr lang="en-AU" sz="4000" b="1"/>
        </a:p>
      </dgm:t>
    </dgm:pt>
    <dgm:pt modelId="{B025677E-AF16-4AB2-A727-69FD6B450591}" type="sibTrans" cxnId="{1BA1F838-0A5D-48E4-B913-F5D1B59B09A7}">
      <dgm:prSet/>
      <dgm:spPr/>
      <dgm:t>
        <a:bodyPr/>
        <a:lstStyle/>
        <a:p>
          <a:endParaRPr lang="en-AU" sz="4000" b="1"/>
        </a:p>
      </dgm:t>
    </dgm:pt>
    <dgm:pt modelId="{CFB72519-2D09-4C3D-B0F5-DD9BF766BC23}">
      <dgm:prSet custT="1"/>
      <dgm:spPr/>
      <dgm:t>
        <a:bodyPr/>
        <a:lstStyle/>
        <a:p>
          <a:r>
            <a:rPr lang="en-AU" sz="1800" b="1" dirty="0" smtClean="0"/>
            <a:t>link to evidence</a:t>
          </a:r>
          <a:endParaRPr lang="en-AU" sz="1800" b="1" dirty="0"/>
        </a:p>
      </dgm:t>
    </dgm:pt>
    <dgm:pt modelId="{3A5F4416-1D80-4EFC-A942-48213AB8991A}" type="parTrans" cxnId="{4308189F-C067-495C-9E80-02D0FA5C5E00}">
      <dgm:prSet/>
      <dgm:spPr/>
      <dgm:t>
        <a:bodyPr/>
        <a:lstStyle/>
        <a:p>
          <a:endParaRPr lang="en-AU" sz="4000" b="1"/>
        </a:p>
      </dgm:t>
    </dgm:pt>
    <dgm:pt modelId="{8FC00AF7-5CA3-4670-97E3-FDE9AA1C36DF}" type="sibTrans" cxnId="{4308189F-C067-495C-9E80-02D0FA5C5E00}">
      <dgm:prSet/>
      <dgm:spPr/>
      <dgm:t>
        <a:bodyPr/>
        <a:lstStyle/>
        <a:p>
          <a:endParaRPr lang="en-AU" sz="4000" b="1"/>
        </a:p>
      </dgm:t>
    </dgm:pt>
    <dgm:pt modelId="{8642C1B1-E052-4AA1-8E6C-7AC697AA3AEE}">
      <dgm:prSet custT="1"/>
      <dgm:spPr/>
      <dgm:t>
        <a:bodyPr/>
        <a:lstStyle/>
        <a:p>
          <a:r>
            <a:rPr lang="en-AU" sz="1800" b="1" dirty="0" smtClean="0"/>
            <a:t>keep people updated </a:t>
          </a:r>
          <a:endParaRPr lang="en-AU" sz="1800" b="1" dirty="0"/>
        </a:p>
      </dgm:t>
    </dgm:pt>
    <dgm:pt modelId="{BD130742-FEE1-4A45-A8B2-E984651E165F}" type="parTrans" cxnId="{6FD4FB5B-D2A5-4630-A7B8-022DAE4CBDBB}">
      <dgm:prSet/>
      <dgm:spPr/>
      <dgm:t>
        <a:bodyPr/>
        <a:lstStyle/>
        <a:p>
          <a:endParaRPr lang="en-AU" sz="4000" b="1"/>
        </a:p>
      </dgm:t>
    </dgm:pt>
    <dgm:pt modelId="{6438BC5F-93C9-4ACC-BE96-C57C1BBF7B07}" type="sibTrans" cxnId="{6FD4FB5B-D2A5-4630-A7B8-022DAE4CBDBB}">
      <dgm:prSet/>
      <dgm:spPr/>
      <dgm:t>
        <a:bodyPr/>
        <a:lstStyle/>
        <a:p>
          <a:endParaRPr lang="en-AU" sz="4000" b="1"/>
        </a:p>
      </dgm:t>
    </dgm:pt>
    <dgm:pt modelId="{DE178C4B-B1BA-421A-9E9F-5B233875D042}">
      <dgm:prSet custT="1"/>
      <dgm:spPr/>
      <dgm:t>
        <a:bodyPr/>
        <a:lstStyle/>
        <a:p>
          <a:r>
            <a:rPr lang="en-AU" sz="1800" b="1" dirty="0" smtClean="0"/>
            <a:t>provide a base for a community of interest </a:t>
          </a:r>
          <a:endParaRPr lang="en-AU" sz="1800" b="1" dirty="0"/>
        </a:p>
      </dgm:t>
    </dgm:pt>
    <dgm:pt modelId="{A66E80C4-2F14-4A40-A8D9-C1104D8AF802}" type="parTrans" cxnId="{A6D0D893-E5D6-482C-93FD-27729A35392F}">
      <dgm:prSet/>
      <dgm:spPr/>
      <dgm:t>
        <a:bodyPr/>
        <a:lstStyle/>
        <a:p>
          <a:endParaRPr lang="en-AU" sz="4000" b="1"/>
        </a:p>
      </dgm:t>
    </dgm:pt>
    <dgm:pt modelId="{4A17B121-F43A-43F7-81E4-A2EE9BF52D89}" type="sibTrans" cxnId="{A6D0D893-E5D6-482C-93FD-27729A35392F}">
      <dgm:prSet/>
      <dgm:spPr/>
      <dgm:t>
        <a:bodyPr/>
        <a:lstStyle/>
        <a:p>
          <a:endParaRPr lang="en-AU" sz="4000" b="1"/>
        </a:p>
      </dgm:t>
    </dgm:pt>
    <dgm:pt modelId="{0A37660C-23B3-4E32-BE47-300F4D2641D7}">
      <dgm:prSet custT="1"/>
      <dgm:spPr/>
      <dgm:t>
        <a:bodyPr/>
        <a:lstStyle/>
        <a:p>
          <a:r>
            <a:rPr lang="en-AU" sz="1800" b="1" dirty="0" smtClean="0"/>
            <a:t>host resources </a:t>
          </a:r>
          <a:endParaRPr lang="en-AU" sz="1800" b="1" dirty="0"/>
        </a:p>
      </dgm:t>
    </dgm:pt>
    <dgm:pt modelId="{72807A96-69AB-477A-A5F3-EA6AC36C5AF5}" type="parTrans" cxnId="{1F73C8B3-0C7D-479D-B326-EFA21AA41193}">
      <dgm:prSet/>
      <dgm:spPr/>
      <dgm:t>
        <a:bodyPr/>
        <a:lstStyle/>
        <a:p>
          <a:endParaRPr lang="en-AU" sz="3200"/>
        </a:p>
      </dgm:t>
    </dgm:pt>
    <dgm:pt modelId="{4D275BBD-5BD9-4D61-9AF8-91BA5D5C530F}" type="sibTrans" cxnId="{1F73C8B3-0C7D-479D-B326-EFA21AA41193}">
      <dgm:prSet/>
      <dgm:spPr/>
      <dgm:t>
        <a:bodyPr/>
        <a:lstStyle/>
        <a:p>
          <a:endParaRPr lang="en-AU" sz="3200"/>
        </a:p>
      </dgm:t>
    </dgm:pt>
    <dgm:pt modelId="{97EF479B-75AC-43E5-B1F7-4EDE25905577}">
      <dgm:prSet custT="1"/>
      <dgm:spPr/>
      <dgm:t>
        <a:bodyPr/>
        <a:lstStyle/>
        <a:p>
          <a:r>
            <a:rPr lang="en-AU" sz="1800" b="1" dirty="0" smtClean="0"/>
            <a:t>educate</a:t>
          </a:r>
          <a:endParaRPr lang="en-AU" sz="1800" b="1" dirty="0"/>
        </a:p>
      </dgm:t>
    </dgm:pt>
    <dgm:pt modelId="{D0804C49-9A0B-474F-98F1-F9BA5E3C9159}" type="parTrans" cxnId="{B53649D2-B61D-48BC-A67A-C531F0B09ED0}">
      <dgm:prSet/>
      <dgm:spPr/>
      <dgm:t>
        <a:bodyPr/>
        <a:lstStyle/>
        <a:p>
          <a:endParaRPr lang="en-AU" sz="2800"/>
        </a:p>
      </dgm:t>
    </dgm:pt>
    <dgm:pt modelId="{D12004BD-0C1A-4198-B2F9-F5DE62BFC147}" type="sibTrans" cxnId="{B53649D2-B61D-48BC-A67A-C531F0B09ED0}">
      <dgm:prSet/>
      <dgm:spPr/>
      <dgm:t>
        <a:bodyPr/>
        <a:lstStyle/>
        <a:p>
          <a:endParaRPr lang="en-AU" sz="2800"/>
        </a:p>
      </dgm:t>
    </dgm:pt>
    <dgm:pt modelId="{0CD3CF07-B62A-4566-9D30-9B5C336EBB53}" type="pres">
      <dgm:prSet presAssocID="{DB891D17-DC70-4423-8E14-754AD69C19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4AC6089D-3D1A-47D0-A7CD-E3AA805B13D5}" type="pres">
      <dgm:prSet presAssocID="{DB891D17-DC70-4423-8E14-754AD69C198B}" presName="Name1" presStyleCnt="0"/>
      <dgm:spPr/>
    </dgm:pt>
    <dgm:pt modelId="{EBEFA8C0-20B5-42E7-B120-F34BE8F20A6B}" type="pres">
      <dgm:prSet presAssocID="{DB891D17-DC70-4423-8E14-754AD69C198B}" presName="cycle" presStyleCnt="0"/>
      <dgm:spPr/>
    </dgm:pt>
    <dgm:pt modelId="{8F272080-7981-43B7-8D78-53D1243D7806}" type="pres">
      <dgm:prSet presAssocID="{DB891D17-DC70-4423-8E14-754AD69C198B}" presName="srcNode" presStyleLbl="node1" presStyleIdx="0" presStyleCnt="6"/>
      <dgm:spPr/>
    </dgm:pt>
    <dgm:pt modelId="{E76548A9-271E-4A60-A4E1-CEA96EF50A48}" type="pres">
      <dgm:prSet presAssocID="{DB891D17-DC70-4423-8E14-754AD69C198B}" presName="conn" presStyleLbl="parChTrans1D2" presStyleIdx="0" presStyleCnt="1"/>
      <dgm:spPr/>
      <dgm:t>
        <a:bodyPr/>
        <a:lstStyle/>
        <a:p>
          <a:endParaRPr lang="en-AU"/>
        </a:p>
      </dgm:t>
    </dgm:pt>
    <dgm:pt modelId="{ADD1BEC3-9AE4-4C31-9E62-B94FCF0893D0}" type="pres">
      <dgm:prSet presAssocID="{DB891D17-DC70-4423-8E14-754AD69C198B}" presName="extraNode" presStyleLbl="node1" presStyleIdx="0" presStyleCnt="6"/>
      <dgm:spPr/>
    </dgm:pt>
    <dgm:pt modelId="{FD587337-8976-4121-A3EE-1713E0040C38}" type="pres">
      <dgm:prSet presAssocID="{DB891D17-DC70-4423-8E14-754AD69C198B}" presName="dstNode" presStyleLbl="node1" presStyleIdx="0" presStyleCnt="6"/>
      <dgm:spPr/>
    </dgm:pt>
    <dgm:pt modelId="{9D99B0E3-5E9C-4149-9AD6-BE02FCA609E9}" type="pres">
      <dgm:prSet presAssocID="{97EF479B-75AC-43E5-B1F7-4EDE2590557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6429D9-B100-460C-9BB2-D89918CE289C}" type="pres">
      <dgm:prSet presAssocID="{97EF479B-75AC-43E5-B1F7-4EDE25905577}" presName="accent_1" presStyleCnt="0"/>
      <dgm:spPr/>
    </dgm:pt>
    <dgm:pt modelId="{26ADB402-F448-4C42-9456-48D2169041C8}" type="pres">
      <dgm:prSet presAssocID="{97EF479B-75AC-43E5-B1F7-4EDE25905577}" presName="accentRepeatNode" presStyleLbl="solidFgAcc1" presStyleIdx="0" presStyleCnt="6"/>
      <dgm:spPr/>
    </dgm:pt>
    <dgm:pt modelId="{2EC3AC57-EE5D-42E6-9BAD-B4092695A15C}" type="pres">
      <dgm:prSet presAssocID="{ECE6983E-1D91-40DF-8F34-DCD0E4B90A7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205FC9-9650-4979-A506-37ABF84382E5}" type="pres">
      <dgm:prSet presAssocID="{ECE6983E-1D91-40DF-8F34-DCD0E4B90A7D}" presName="accent_2" presStyleCnt="0"/>
      <dgm:spPr/>
    </dgm:pt>
    <dgm:pt modelId="{B432BFA9-82F4-4610-869F-77FD060FD693}" type="pres">
      <dgm:prSet presAssocID="{ECE6983E-1D91-40DF-8F34-DCD0E4B90A7D}" presName="accentRepeatNode" presStyleLbl="solidFgAcc1" presStyleIdx="1" presStyleCnt="6"/>
      <dgm:spPr/>
    </dgm:pt>
    <dgm:pt modelId="{82CE3AFB-3C7E-4002-A5FA-E520829AFE28}" type="pres">
      <dgm:prSet presAssocID="{CFB72519-2D09-4C3D-B0F5-DD9BF766BC2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30BD11-9CA1-4A46-9160-48CF60FEDBB2}" type="pres">
      <dgm:prSet presAssocID="{CFB72519-2D09-4C3D-B0F5-DD9BF766BC23}" presName="accent_3" presStyleCnt="0"/>
      <dgm:spPr/>
    </dgm:pt>
    <dgm:pt modelId="{9DD8D4F9-AB05-4E50-8EA5-420237ACC63F}" type="pres">
      <dgm:prSet presAssocID="{CFB72519-2D09-4C3D-B0F5-DD9BF766BC23}" presName="accentRepeatNode" presStyleLbl="solidFgAcc1" presStyleIdx="2" presStyleCnt="6"/>
      <dgm:spPr/>
    </dgm:pt>
    <dgm:pt modelId="{7DB83812-97C0-4A50-97D8-A7051B9AA3F0}" type="pres">
      <dgm:prSet presAssocID="{8642C1B1-E052-4AA1-8E6C-7AC697AA3AE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08C63B0-DAAC-4BB2-AF31-70CDCF9A8F9C}" type="pres">
      <dgm:prSet presAssocID="{8642C1B1-E052-4AA1-8E6C-7AC697AA3AEE}" presName="accent_4" presStyleCnt="0"/>
      <dgm:spPr/>
    </dgm:pt>
    <dgm:pt modelId="{A6A959DA-04A1-4677-89A3-FF6D884EDC21}" type="pres">
      <dgm:prSet presAssocID="{8642C1B1-E052-4AA1-8E6C-7AC697AA3AEE}" presName="accentRepeatNode" presStyleLbl="solidFgAcc1" presStyleIdx="3" presStyleCnt="6"/>
      <dgm:spPr/>
    </dgm:pt>
    <dgm:pt modelId="{48E0F6B8-5211-4260-8122-DF459649DA63}" type="pres">
      <dgm:prSet presAssocID="{0A37660C-23B3-4E32-BE47-300F4D2641D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95BDC7-98C1-4AC0-8077-32D08AF566D7}" type="pres">
      <dgm:prSet presAssocID="{0A37660C-23B3-4E32-BE47-300F4D2641D7}" presName="accent_5" presStyleCnt="0"/>
      <dgm:spPr/>
    </dgm:pt>
    <dgm:pt modelId="{2703CCEF-604E-4FA2-8533-35CEE45C0144}" type="pres">
      <dgm:prSet presAssocID="{0A37660C-23B3-4E32-BE47-300F4D2641D7}" presName="accentRepeatNode" presStyleLbl="solidFgAcc1" presStyleIdx="4" presStyleCnt="6"/>
      <dgm:spPr/>
    </dgm:pt>
    <dgm:pt modelId="{38F16C4A-8F5E-44FE-8946-2965E345177D}" type="pres">
      <dgm:prSet presAssocID="{DE178C4B-B1BA-421A-9E9F-5B233875D04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90ECEDB-2D88-4046-8E84-02E4E3467670}" type="pres">
      <dgm:prSet presAssocID="{DE178C4B-B1BA-421A-9E9F-5B233875D042}" presName="accent_6" presStyleCnt="0"/>
      <dgm:spPr/>
    </dgm:pt>
    <dgm:pt modelId="{DBE69BE0-6E5E-4B9E-AFB5-64B8EA3CCE36}" type="pres">
      <dgm:prSet presAssocID="{DE178C4B-B1BA-421A-9E9F-5B233875D042}" presName="accentRepeatNode" presStyleLbl="solidFgAcc1" presStyleIdx="5" presStyleCnt="6"/>
      <dgm:spPr/>
    </dgm:pt>
  </dgm:ptLst>
  <dgm:cxnLst>
    <dgm:cxn modelId="{E711B1A4-09AB-4CD5-97A3-3A37DEE4C1EA}" type="presOf" srcId="{97EF479B-75AC-43E5-B1F7-4EDE25905577}" destId="{9D99B0E3-5E9C-4149-9AD6-BE02FCA609E9}" srcOrd="0" destOrd="0" presId="urn:microsoft.com/office/officeart/2008/layout/VerticalCurvedList"/>
    <dgm:cxn modelId="{8D4D3423-43EE-4065-A726-65C77FAF7E14}" type="presOf" srcId="{ECE6983E-1D91-40DF-8F34-DCD0E4B90A7D}" destId="{2EC3AC57-EE5D-42E6-9BAD-B4092695A15C}" srcOrd="0" destOrd="0" presId="urn:microsoft.com/office/officeart/2008/layout/VerticalCurvedList"/>
    <dgm:cxn modelId="{C89226A3-758D-46AF-820D-BA627159AC82}" type="presOf" srcId="{D12004BD-0C1A-4198-B2F9-F5DE62BFC147}" destId="{E76548A9-271E-4A60-A4E1-CEA96EF50A48}" srcOrd="0" destOrd="0" presId="urn:microsoft.com/office/officeart/2008/layout/VerticalCurvedList"/>
    <dgm:cxn modelId="{D2C147FC-71BD-4348-986E-7B58CE3C5899}" type="presOf" srcId="{DE178C4B-B1BA-421A-9E9F-5B233875D042}" destId="{38F16C4A-8F5E-44FE-8946-2965E345177D}" srcOrd="0" destOrd="0" presId="urn:microsoft.com/office/officeart/2008/layout/VerticalCurvedList"/>
    <dgm:cxn modelId="{8A97CDC7-17BC-4A19-A8F0-71C0C3339C65}" type="presOf" srcId="{0A37660C-23B3-4E32-BE47-300F4D2641D7}" destId="{48E0F6B8-5211-4260-8122-DF459649DA63}" srcOrd="0" destOrd="0" presId="urn:microsoft.com/office/officeart/2008/layout/VerticalCurvedList"/>
    <dgm:cxn modelId="{6FD4FB5B-D2A5-4630-A7B8-022DAE4CBDBB}" srcId="{DB891D17-DC70-4423-8E14-754AD69C198B}" destId="{8642C1B1-E052-4AA1-8E6C-7AC697AA3AEE}" srcOrd="3" destOrd="0" parTransId="{BD130742-FEE1-4A45-A8B2-E984651E165F}" sibTransId="{6438BC5F-93C9-4ACC-BE96-C57C1BBF7B07}"/>
    <dgm:cxn modelId="{1BA1F838-0A5D-48E4-B913-F5D1B59B09A7}" srcId="{DB891D17-DC70-4423-8E14-754AD69C198B}" destId="{ECE6983E-1D91-40DF-8F34-DCD0E4B90A7D}" srcOrd="1" destOrd="0" parTransId="{FFA907F4-DE7A-478E-8C6C-8E0201868614}" sibTransId="{B025677E-AF16-4AB2-A727-69FD6B450591}"/>
    <dgm:cxn modelId="{1F73C8B3-0C7D-479D-B326-EFA21AA41193}" srcId="{DB891D17-DC70-4423-8E14-754AD69C198B}" destId="{0A37660C-23B3-4E32-BE47-300F4D2641D7}" srcOrd="4" destOrd="0" parTransId="{72807A96-69AB-477A-A5F3-EA6AC36C5AF5}" sibTransId="{4D275BBD-5BD9-4D61-9AF8-91BA5D5C530F}"/>
    <dgm:cxn modelId="{ECF01693-345D-4C4F-B3DE-F872F2640B65}" type="presOf" srcId="{CFB72519-2D09-4C3D-B0F5-DD9BF766BC23}" destId="{82CE3AFB-3C7E-4002-A5FA-E520829AFE28}" srcOrd="0" destOrd="0" presId="urn:microsoft.com/office/officeart/2008/layout/VerticalCurvedList"/>
    <dgm:cxn modelId="{B53649D2-B61D-48BC-A67A-C531F0B09ED0}" srcId="{DB891D17-DC70-4423-8E14-754AD69C198B}" destId="{97EF479B-75AC-43E5-B1F7-4EDE25905577}" srcOrd="0" destOrd="0" parTransId="{D0804C49-9A0B-474F-98F1-F9BA5E3C9159}" sibTransId="{D12004BD-0C1A-4198-B2F9-F5DE62BFC147}"/>
    <dgm:cxn modelId="{DDA435B3-7F7E-4413-BFF8-0C1CDB43136D}" type="presOf" srcId="{8642C1B1-E052-4AA1-8E6C-7AC697AA3AEE}" destId="{7DB83812-97C0-4A50-97D8-A7051B9AA3F0}" srcOrd="0" destOrd="0" presId="urn:microsoft.com/office/officeart/2008/layout/VerticalCurvedList"/>
    <dgm:cxn modelId="{A6D0D893-E5D6-482C-93FD-27729A35392F}" srcId="{DB891D17-DC70-4423-8E14-754AD69C198B}" destId="{DE178C4B-B1BA-421A-9E9F-5B233875D042}" srcOrd="5" destOrd="0" parTransId="{A66E80C4-2F14-4A40-A8D9-C1104D8AF802}" sibTransId="{4A17B121-F43A-43F7-81E4-A2EE9BF52D89}"/>
    <dgm:cxn modelId="{4308189F-C067-495C-9E80-02D0FA5C5E00}" srcId="{DB891D17-DC70-4423-8E14-754AD69C198B}" destId="{CFB72519-2D09-4C3D-B0F5-DD9BF766BC23}" srcOrd="2" destOrd="0" parTransId="{3A5F4416-1D80-4EFC-A942-48213AB8991A}" sibTransId="{8FC00AF7-5CA3-4670-97E3-FDE9AA1C36DF}"/>
    <dgm:cxn modelId="{7B541F13-F3AD-4298-8621-063F3B7A2898}" type="presOf" srcId="{DB891D17-DC70-4423-8E14-754AD69C198B}" destId="{0CD3CF07-B62A-4566-9D30-9B5C336EBB53}" srcOrd="0" destOrd="0" presId="urn:microsoft.com/office/officeart/2008/layout/VerticalCurvedList"/>
    <dgm:cxn modelId="{F46D1C31-1E4A-41E8-9918-3752020022F5}" type="presParOf" srcId="{0CD3CF07-B62A-4566-9D30-9B5C336EBB53}" destId="{4AC6089D-3D1A-47D0-A7CD-E3AA805B13D5}" srcOrd="0" destOrd="0" presId="urn:microsoft.com/office/officeart/2008/layout/VerticalCurvedList"/>
    <dgm:cxn modelId="{0DF2D94E-B283-4228-AB3A-5651D756C85F}" type="presParOf" srcId="{4AC6089D-3D1A-47D0-A7CD-E3AA805B13D5}" destId="{EBEFA8C0-20B5-42E7-B120-F34BE8F20A6B}" srcOrd="0" destOrd="0" presId="urn:microsoft.com/office/officeart/2008/layout/VerticalCurvedList"/>
    <dgm:cxn modelId="{CDCE71FC-AD0B-40CA-9171-9AD1C361C07F}" type="presParOf" srcId="{EBEFA8C0-20B5-42E7-B120-F34BE8F20A6B}" destId="{8F272080-7981-43B7-8D78-53D1243D7806}" srcOrd="0" destOrd="0" presId="urn:microsoft.com/office/officeart/2008/layout/VerticalCurvedList"/>
    <dgm:cxn modelId="{17E52AFE-5BB5-4334-9F99-C239372D45F9}" type="presParOf" srcId="{EBEFA8C0-20B5-42E7-B120-F34BE8F20A6B}" destId="{E76548A9-271E-4A60-A4E1-CEA96EF50A48}" srcOrd="1" destOrd="0" presId="urn:microsoft.com/office/officeart/2008/layout/VerticalCurvedList"/>
    <dgm:cxn modelId="{4444B2CD-6ED7-4D8D-8672-C871B31A1BBE}" type="presParOf" srcId="{EBEFA8C0-20B5-42E7-B120-F34BE8F20A6B}" destId="{ADD1BEC3-9AE4-4C31-9E62-B94FCF0893D0}" srcOrd="2" destOrd="0" presId="urn:microsoft.com/office/officeart/2008/layout/VerticalCurvedList"/>
    <dgm:cxn modelId="{B1634011-45A8-4547-958E-665555E37BEE}" type="presParOf" srcId="{EBEFA8C0-20B5-42E7-B120-F34BE8F20A6B}" destId="{FD587337-8976-4121-A3EE-1713E0040C38}" srcOrd="3" destOrd="0" presId="urn:microsoft.com/office/officeart/2008/layout/VerticalCurvedList"/>
    <dgm:cxn modelId="{C43C56BE-EB19-4DAF-9192-F70239500DB4}" type="presParOf" srcId="{4AC6089D-3D1A-47D0-A7CD-E3AA805B13D5}" destId="{9D99B0E3-5E9C-4149-9AD6-BE02FCA609E9}" srcOrd="1" destOrd="0" presId="urn:microsoft.com/office/officeart/2008/layout/VerticalCurvedList"/>
    <dgm:cxn modelId="{71E48F7E-2368-4695-A069-A79D3E87410A}" type="presParOf" srcId="{4AC6089D-3D1A-47D0-A7CD-E3AA805B13D5}" destId="{B46429D9-B100-460C-9BB2-D89918CE289C}" srcOrd="2" destOrd="0" presId="urn:microsoft.com/office/officeart/2008/layout/VerticalCurvedList"/>
    <dgm:cxn modelId="{D5CF0FED-DC46-4A3F-9DBB-FEE113160A92}" type="presParOf" srcId="{B46429D9-B100-460C-9BB2-D89918CE289C}" destId="{26ADB402-F448-4C42-9456-48D2169041C8}" srcOrd="0" destOrd="0" presId="urn:microsoft.com/office/officeart/2008/layout/VerticalCurvedList"/>
    <dgm:cxn modelId="{A3E54579-E282-4CFD-B4BD-2D76359EDC32}" type="presParOf" srcId="{4AC6089D-3D1A-47D0-A7CD-E3AA805B13D5}" destId="{2EC3AC57-EE5D-42E6-9BAD-B4092695A15C}" srcOrd="3" destOrd="0" presId="urn:microsoft.com/office/officeart/2008/layout/VerticalCurvedList"/>
    <dgm:cxn modelId="{F831214B-0587-487C-8CFB-FF92F875E75E}" type="presParOf" srcId="{4AC6089D-3D1A-47D0-A7CD-E3AA805B13D5}" destId="{6E205FC9-9650-4979-A506-37ABF84382E5}" srcOrd="4" destOrd="0" presId="urn:microsoft.com/office/officeart/2008/layout/VerticalCurvedList"/>
    <dgm:cxn modelId="{E37745CE-D710-4BE8-B963-2AE2A0F0E5B8}" type="presParOf" srcId="{6E205FC9-9650-4979-A506-37ABF84382E5}" destId="{B432BFA9-82F4-4610-869F-77FD060FD693}" srcOrd="0" destOrd="0" presId="urn:microsoft.com/office/officeart/2008/layout/VerticalCurvedList"/>
    <dgm:cxn modelId="{D1C6AA8F-9B26-421E-9478-64EEA9A22579}" type="presParOf" srcId="{4AC6089D-3D1A-47D0-A7CD-E3AA805B13D5}" destId="{82CE3AFB-3C7E-4002-A5FA-E520829AFE28}" srcOrd="5" destOrd="0" presId="urn:microsoft.com/office/officeart/2008/layout/VerticalCurvedList"/>
    <dgm:cxn modelId="{E3DD866A-56A1-48F1-9747-0DB960BE636B}" type="presParOf" srcId="{4AC6089D-3D1A-47D0-A7CD-E3AA805B13D5}" destId="{8F30BD11-9CA1-4A46-9160-48CF60FEDBB2}" srcOrd="6" destOrd="0" presId="urn:microsoft.com/office/officeart/2008/layout/VerticalCurvedList"/>
    <dgm:cxn modelId="{B7F784FA-65A4-4F45-9F8B-D82AC0EBE06A}" type="presParOf" srcId="{8F30BD11-9CA1-4A46-9160-48CF60FEDBB2}" destId="{9DD8D4F9-AB05-4E50-8EA5-420237ACC63F}" srcOrd="0" destOrd="0" presId="urn:microsoft.com/office/officeart/2008/layout/VerticalCurvedList"/>
    <dgm:cxn modelId="{005BD848-9FA6-4271-B04B-4009F5532643}" type="presParOf" srcId="{4AC6089D-3D1A-47D0-A7CD-E3AA805B13D5}" destId="{7DB83812-97C0-4A50-97D8-A7051B9AA3F0}" srcOrd="7" destOrd="0" presId="urn:microsoft.com/office/officeart/2008/layout/VerticalCurvedList"/>
    <dgm:cxn modelId="{F06701F9-7A62-41ED-A5B8-82B6AD4A92F8}" type="presParOf" srcId="{4AC6089D-3D1A-47D0-A7CD-E3AA805B13D5}" destId="{D08C63B0-DAAC-4BB2-AF31-70CDCF9A8F9C}" srcOrd="8" destOrd="0" presId="urn:microsoft.com/office/officeart/2008/layout/VerticalCurvedList"/>
    <dgm:cxn modelId="{BD245D6F-DDDC-45C7-943A-77AB617B9392}" type="presParOf" srcId="{D08C63B0-DAAC-4BB2-AF31-70CDCF9A8F9C}" destId="{A6A959DA-04A1-4677-89A3-FF6D884EDC21}" srcOrd="0" destOrd="0" presId="urn:microsoft.com/office/officeart/2008/layout/VerticalCurvedList"/>
    <dgm:cxn modelId="{201C25DC-D382-48E9-A0FC-1F323AC3E0F1}" type="presParOf" srcId="{4AC6089D-3D1A-47D0-A7CD-E3AA805B13D5}" destId="{48E0F6B8-5211-4260-8122-DF459649DA63}" srcOrd="9" destOrd="0" presId="urn:microsoft.com/office/officeart/2008/layout/VerticalCurvedList"/>
    <dgm:cxn modelId="{2519460C-8959-4903-B930-8BD4C8AE3151}" type="presParOf" srcId="{4AC6089D-3D1A-47D0-A7CD-E3AA805B13D5}" destId="{3E95BDC7-98C1-4AC0-8077-32D08AF566D7}" srcOrd="10" destOrd="0" presId="urn:microsoft.com/office/officeart/2008/layout/VerticalCurvedList"/>
    <dgm:cxn modelId="{041C7636-A94E-4F06-9179-A4376B5D48E4}" type="presParOf" srcId="{3E95BDC7-98C1-4AC0-8077-32D08AF566D7}" destId="{2703CCEF-604E-4FA2-8533-35CEE45C0144}" srcOrd="0" destOrd="0" presId="urn:microsoft.com/office/officeart/2008/layout/VerticalCurvedList"/>
    <dgm:cxn modelId="{568001B8-7B30-418E-A7E0-D7A6715C6688}" type="presParOf" srcId="{4AC6089D-3D1A-47D0-A7CD-E3AA805B13D5}" destId="{38F16C4A-8F5E-44FE-8946-2965E345177D}" srcOrd="11" destOrd="0" presId="urn:microsoft.com/office/officeart/2008/layout/VerticalCurvedList"/>
    <dgm:cxn modelId="{0179EF4B-0EA0-4B6C-BDCA-6A506E47EF32}" type="presParOf" srcId="{4AC6089D-3D1A-47D0-A7CD-E3AA805B13D5}" destId="{790ECEDB-2D88-4046-8E84-02E4E3467670}" srcOrd="12" destOrd="0" presId="urn:microsoft.com/office/officeart/2008/layout/VerticalCurvedList"/>
    <dgm:cxn modelId="{BB0E0F52-9C0D-45A6-A259-C6B206FA577D}" type="presParOf" srcId="{790ECEDB-2D88-4046-8E84-02E4E3467670}" destId="{DBE69BE0-6E5E-4B9E-AFB5-64B8EA3CCE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548A9-271E-4A60-A4E1-CEA96EF50A48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9B0E3-5E9C-4149-9AD6-BE02FCA609E9}">
      <dsp:nvSpPr>
        <dsp:cNvPr id="0" name=""/>
        <dsp:cNvSpPr/>
      </dsp:nvSpPr>
      <dsp:spPr>
        <a:xfrm>
          <a:off x="263387" y="170637"/>
          <a:ext cx="8119370" cy="341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educate</a:t>
          </a:r>
          <a:endParaRPr lang="en-AU" sz="1800" b="1" kern="1200" dirty="0"/>
        </a:p>
      </dsp:txBody>
      <dsp:txXfrm>
        <a:off x="263387" y="170637"/>
        <a:ext cx="8119370" cy="341145"/>
      </dsp:txXfrm>
    </dsp:sp>
    <dsp:sp modelId="{26ADB402-F448-4C42-9456-48D2169041C8}">
      <dsp:nvSpPr>
        <dsp:cNvPr id="0" name=""/>
        <dsp:cNvSpPr/>
      </dsp:nvSpPr>
      <dsp:spPr>
        <a:xfrm>
          <a:off x="50172" y="127994"/>
          <a:ext cx="426431" cy="426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3AC57-EE5D-42E6-9BAD-B4092695A15C}">
      <dsp:nvSpPr>
        <dsp:cNvPr id="0" name=""/>
        <dsp:cNvSpPr/>
      </dsp:nvSpPr>
      <dsp:spPr>
        <a:xfrm>
          <a:off x="544003" y="682290"/>
          <a:ext cx="7838754" cy="3411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provide implementation advice</a:t>
          </a:r>
          <a:endParaRPr lang="en-AU" sz="1800" b="1" kern="1200" dirty="0"/>
        </a:p>
      </dsp:txBody>
      <dsp:txXfrm>
        <a:off x="544003" y="682290"/>
        <a:ext cx="7838754" cy="341145"/>
      </dsp:txXfrm>
    </dsp:sp>
    <dsp:sp modelId="{B432BFA9-82F4-4610-869F-77FD060FD693}">
      <dsp:nvSpPr>
        <dsp:cNvPr id="0" name=""/>
        <dsp:cNvSpPr/>
      </dsp:nvSpPr>
      <dsp:spPr>
        <a:xfrm>
          <a:off x="330787" y="639647"/>
          <a:ext cx="426431" cy="426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E3AFB-3C7E-4002-A5FA-E520829AFE28}">
      <dsp:nvSpPr>
        <dsp:cNvPr id="0" name=""/>
        <dsp:cNvSpPr/>
      </dsp:nvSpPr>
      <dsp:spPr>
        <a:xfrm>
          <a:off x="672321" y="1193943"/>
          <a:ext cx="7710436" cy="3411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link to evidence</a:t>
          </a:r>
          <a:endParaRPr lang="en-AU" sz="1800" b="1" kern="1200" dirty="0"/>
        </a:p>
      </dsp:txBody>
      <dsp:txXfrm>
        <a:off x="672321" y="1193943"/>
        <a:ext cx="7710436" cy="341145"/>
      </dsp:txXfrm>
    </dsp:sp>
    <dsp:sp modelId="{9DD8D4F9-AB05-4E50-8EA5-420237ACC63F}">
      <dsp:nvSpPr>
        <dsp:cNvPr id="0" name=""/>
        <dsp:cNvSpPr/>
      </dsp:nvSpPr>
      <dsp:spPr>
        <a:xfrm>
          <a:off x="459105" y="1151299"/>
          <a:ext cx="426431" cy="426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83812-97C0-4A50-97D8-A7051B9AA3F0}">
      <dsp:nvSpPr>
        <dsp:cNvPr id="0" name=""/>
        <dsp:cNvSpPr/>
      </dsp:nvSpPr>
      <dsp:spPr>
        <a:xfrm>
          <a:off x="672321" y="1705271"/>
          <a:ext cx="7710436" cy="3411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keep people updated </a:t>
          </a:r>
          <a:endParaRPr lang="en-AU" sz="1800" b="1" kern="1200" dirty="0"/>
        </a:p>
      </dsp:txBody>
      <dsp:txXfrm>
        <a:off x="672321" y="1705271"/>
        <a:ext cx="7710436" cy="341145"/>
      </dsp:txXfrm>
    </dsp:sp>
    <dsp:sp modelId="{A6A959DA-04A1-4677-89A3-FF6D884EDC21}">
      <dsp:nvSpPr>
        <dsp:cNvPr id="0" name=""/>
        <dsp:cNvSpPr/>
      </dsp:nvSpPr>
      <dsp:spPr>
        <a:xfrm>
          <a:off x="459105" y="1662628"/>
          <a:ext cx="426431" cy="426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0F6B8-5211-4260-8122-DF459649DA63}">
      <dsp:nvSpPr>
        <dsp:cNvPr id="0" name=""/>
        <dsp:cNvSpPr/>
      </dsp:nvSpPr>
      <dsp:spPr>
        <a:xfrm>
          <a:off x="544003" y="2216924"/>
          <a:ext cx="7838754" cy="3411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host resources </a:t>
          </a:r>
          <a:endParaRPr lang="en-AU" sz="1800" b="1" kern="1200" dirty="0"/>
        </a:p>
      </dsp:txBody>
      <dsp:txXfrm>
        <a:off x="544003" y="2216924"/>
        <a:ext cx="7838754" cy="341145"/>
      </dsp:txXfrm>
    </dsp:sp>
    <dsp:sp modelId="{2703CCEF-604E-4FA2-8533-35CEE45C0144}">
      <dsp:nvSpPr>
        <dsp:cNvPr id="0" name=""/>
        <dsp:cNvSpPr/>
      </dsp:nvSpPr>
      <dsp:spPr>
        <a:xfrm>
          <a:off x="330787" y="2174281"/>
          <a:ext cx="426431" cy="426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16C4A-8F5E-44FE-8946-2965E345177D}">
      <dsp:nvSpPr>
        <dsp:cNvPr id="0" name=""/>
        <dsp:cNvSpPr/>
      </dsp:nvSpPr>
      <dsp:spPr>
        <a:xfrm>
          <a:off x="263387" y="2728577"/>
          <a:ext cx="8119370" cy="341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/>
            <a:t>provide a base for a community of interest </a:t>
          </a:r>
          <a:endParaRPr lang="en-AU" sz="1800" b="1" kern="1200" dirty="0"/>
        </a:p>
      </dsp:txBody>
      <dsp:txXfrm>
        <a:off x="263387" y="2728577"/>
        <a:ext cx="8119370" cy="341145"/>
      </dsp:txXfrm>
    </dsp:sp>
    <dsp:sp modelId="{DBE69BE0-6E5E-4B9E-AFB5-64B8EA3CCE36}">
      <dsp:nvSpPr>
        <dsp:cNvPr id="0" name=""/>
        <dsp:cNvSpPr/>
      </dsp:nvSpPr>
      <dsp:spPr>
        <a:xfrm>
          <a:off x="50172" y="2685934"/>
          <a:ext cx="426431" cy="426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5082" y="82352"/>
            <a:ext cx="270163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89040" y="82352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2/12/2016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5082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89040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9168" y="15436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17032" y="15436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2/12/2016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9168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17032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16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2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54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53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903C-C9A2-41B1-9DE8-225613CBD0F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5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I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28801"/>
            <a:ext cx="7643192" cy="72007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232227"/>
            <a:ext cx="2133600" cy="365125"/>
          </a:xfrm>
        </p:spPr>
        <p:txBody>
          <a:bodyPr/>
          <a:lstStyle/>
          <a:p>
            <a:fld id="{2666A4D5-7240-46E6-A9F1-9EEE0FFC11FF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92896"/>
            <a:ext cx="7643192" cy="43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Subheading 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789363"/>
            <a:ext cx="7632700" cy="3597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baseline="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 | Role | </a:t>
            </a:r>
            <a:r>
              <a:rPr lang="en-US" dirty="0" err="1" smtClean="0"/>
              <a:t>Organisation</a:t>
            </a:r>
            <a:endParaRPr lang="en-AU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 hasCustomPrompt="1"/>
          </p:nvPr>
        </p:nvSpPr>
        <p:spPr>
          <a:xfrm>
            <a:off x="468313" y="3140968"/>
            <a:ext cx="7632079" cy="432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fld id="{C94E5885-2852-497A-AA15-8873C5370E37}" type="datetime2">
              <a:rPr lang="en-AU" smtClean="0"/>
              <a:t>Friday, 2 December 2016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6882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CI Content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/>
          </p:nvPr>
        </p:nvSpPr>
        <p:spPr>
          <a:xfrm>
            <a:off x="539750" y="539750"/>
            <a:ext cx="8101013" cy="10795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ACI Conten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ACI Conten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800000"/>
            <a:ext cx="8100452" cy="413732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87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5" r="-37076"/>
          <a:stretch/>
        </p:blipFill>
        <p:spPr>
          <a:xfrm>
            <a:off x="-7118" y="368660"/>
            <a:ext cx="13788000" cy="14401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8448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2708920"/>
            <a:ext cx="8100452" cy="322840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888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 ACI Content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3887984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9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. ACI Content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80076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12776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276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53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. ACI Content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685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ACI Content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/>
          </p:nvPr>
        </p:nvSpPr>
        <p:spPr>
          <a:xfrm>
            <a:off x="539750" y="539750"/>
            <a:ext cx="8101013" cy="10795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33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CI Back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345324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13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I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A4D5-7240-46E6-A9F1-9EEE0FFC11FF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28801"/>
            <a:ext cx="7643192" cy="72007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92896"/>
            <a:ext cx="7643192" cy="4328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Subheading </a:t>
            </a:r>
            <a:endParaRPr lang="en-AU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789363"/>
            <a:ext cx="7632700" cy="3597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 baseline="0"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 | Role | </a:t>
            </a:r>
            <a:r>
              <a:rPr lang="en-US" dirty="0" err="1" smtClean="0"/>
              <a:t>Organisation</a:t>
            </a:r>
            <a:endParaRPr lang="en-AU" dirty="0"/>
          </a:p>
        </p:txBody>
      </p:sp>
      <p:sp>
        <p:nvSpPr>
          <p:cNvPr id="9" name="Content Placeholder 18"/>
          <p:cNvSpPr>
            <a:spLocks noGrp="1"/>
          </p:cNvSpPr>
          <p:nvPr>
            <p:ph sz="quarter" idx="15" hasCustomPrompt="1"/>
          </p:nvPr>
        </p:nvSpPr>
        <p:spPr>
          <a:xfrm>
            <a:off x="468313" y="3140968"/>
            <a:ext cx="7632079" cy="43249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fld id="{C94E5885-2852-497A-AA15-8873C5370E37}" type="datetime2">
              <a:rPr lang="en-AU" smtClean="0"/>
              <a:t>Friday, 2 December 2016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4750475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. ACI BackPage 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04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I Back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I14119_PowerpointTemplate_v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540000" y="584684"/>
            <a:ext cx="8100452" cy="504056"/>
          </a:xfrm>
          <a:prstGeom prst="rect">
            <a:avLst/>
          </a:prstGeom>
        </p:spPr>
        <p:txBody>
          <a:bodyPr vert="horz" lIns="0" tIns="0" rIns="0" bIns="0" numCol="2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4, Sage Building</a:t>
            </a:r>
          </a:p>
          <a:p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Albert Avenue, Chatswood NSW 2067</a:t>
            </a:r>
          </a:p>
          <a:p>
            <a:endParaRPr lang="en-A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Box 699</a:t>
            </a:r>
          </a:p>
          <a:p>
            <a:r>
              <a:rPr lang="pl-P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Chatswood NSW 2057</a:t>
            </a:r>
            <a:endParaRPr lang="en-A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</a:p>
          <a:p>
            <a:pPr algn="r"/>
            <a:endParaRPr lang="en-A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info-aci@health.nsw.gov.au</a:t>
            </a:r>
          </a:p>
          <a:p>
            <a:pPr algn="r"/>
            <a:r>
              <a: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</p:spTree>
    <p:extLst>
      <p:ext uri="{BB962C8B-B14F-4D97-AF65-F5344CB8AC3E}">
        <p14:creationId xmlns:p14="http://schemas.microsoft.com/office/powerpoint/2010/main" val="229084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. AC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 lIns="0" tIns="0" rIns="0" bIns="0" anchor="t" anchorCtr="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877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. ACI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60039285\AppData\Local\Microsoft\Windows\Temporary Internet Files\Content.Outlook\L1BB6NYJ\HS13-123_coverartwork-noword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6"/>
          <a:stretch/>
        </p:blipFill>
        <p:spPr bwMode="auto">
          <a:xfrm>
            <a:off x="0" y="4767789"/>
            <a:ext cx="9144000" cy="206771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122814" y="4767789"/>
            <a:ext cx="9571856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213" y="368300"/>
            <a:ext cx="7343775" cy="947738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4000" b="1">
                <a:solidFill>
                  <a:schemeClr val="bg1"/>
                </a:solidFill>
              </a:defRPr>
            </a:lvl2pPr>
            <a:lvl3pPr marL="914400" indent="0">
              <a:buNone/>
              <a:defRPr sz="4000" b="1">
                <a:solidFill>
                  <a:schemeClr val="bg1"/>
                </a:solidFill>
              </a:defRPr>
            </a:lvl3pPr>
            <a:lvl4pPr marL="1371600" indent="0">
              <a:buNone/>
              <a:defRPr sz="4000" b="1">
                <a:solidFill>
                  <a:schemeClr val="bg1"/>
                </a:solidFill>
              </a:defRPr>
            </a:lvl4pPr>
            <a:lvl5pPr marL="1828800" indent="0"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4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ACI Conten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04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ACI Conten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45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-197"/>
          <a:stretch/>
        </p:blipFill>
        <p:spPr>
          <a:xfrm>
            <a:off x="0" y="368660"/>
            <a:ext cx="8892000" cy="9477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408276"/>
            <a:ext cx="8100000" cy="90815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0" y="1700808"/>
            <a:ext cx="8100452" cy="413732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35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CI Conten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5" r="-37076"/>
          <a:stretch/>
        </p:blipFill>
        <p:spPr>
          <a:xfrm>
            <a:off x="-7118" y="368660"/>
            <a:ext cx="13788000" cy="14401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2688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2132856"/>
            <a:ext cx="8100452" cy="3228403"/>
          </a:xfrm>
        </p:spPr>
        <p:txBody>
          <a:bodyPr/>
          <a:lstStyle>
            <a:lvl1pPr marL="360000" indent="-360000">
              <a:spcBef>
                <a:spcPts val="600"/>
              </a:spcBef>
              <a:defRPr/>
            </a:lvl1pPr>
            <a:lvl2pPr marL="720000" indent="-360000">
              <a:spcBef>
                <a:spcPts val="600"/>
              </a:spcBef>
              <a:defRPr/>
            </a:lvl2pPr>
            <a:lvl3pPr marL="1080000" indent="-360000">
              <a:spcBef>
                <a:spcPts val="600"/>
              </a:spcBef>
              <a:defRPr/>
            </a:lvl3pPr>
            <a:lvl4pPr marL="1440000" indent="-360000">
              <a:spcBef>
                <a:spcPts val="600"/>
              </a:spcBef>
              <a:defRPr/>
            </a:lvl4pPr>
            <a:lvl5pPr marL="1800000" indent="-360000"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244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 ACI Content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3887984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00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. ACI Content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914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. ACI Content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115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526"/>
            <a:ext cx="9143245" cy="2200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5" y="116633"/>
            <a:ext cx="3022759" cy="1087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r="1151"/>
          <a:stretch/>
        </p:blipFill>
        <p:spPr>
          <a:xfrm>
            <a:off x="0" y="3123616"/>
            <a:ext cx="8460000" cy="4693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66A4D5-7240-46E6-A9F1-9EEE0FFC11F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85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1153"/>
            <a:ext cx="8460000" cy="434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526"/>
            <a:ext cx="9143245" cy="2200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5" y="116633"/>
            <a:ext cx="3022759" cy="10876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66A4D5-7240-46E6-A9F1-9EEE0FFC11F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3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100452" cy="4137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77" y="5497424"/>
            <a:ext cx="9234677" cy="13605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8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2" r:id="rId3"/>
    <p:sldLayoutId id="2147483703" r:id="rId4"/>
    <p:sldLayoutId id="2147483694" r:id="rId5"/>
    <p:sldLayoutId id="2147483695" r:id="rId6"/>
    <p:sldLayoutId id="2147483696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0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100452" cy="4137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273316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4657526"/>
            <a:ext cx="9143245" cy="220047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6345324"/>
            <a:ext cx="1371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540000" y="584684"/>
            <a:ext cx="8015410" cy="1620180"/>
            <a:chOff x="540000" y="584684"/>
            <a:chExt cx="8015410" cy="1620180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540000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4, Sage Building</a:t>
              </a:r>
            </a:p>
            <a:p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Albert Avenue, Chatswood NSW 2067</a:t>
              </a:r>
            </a:p>
            <a:p>
              <a:endParaRPr lang="en-AU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 Box 699</a:t>
              </a:r>
            </a:p>
            <a:p>
              <a:r>
                <a:rPr lang="pl-PL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Chatswood NSW 2057</a:t>
              </a:r>
              <a:endParaRPr lang="en-A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 userDrawn="1"/>
          </p:nvSpPr>
          <p:spPr>
            <a:xfrm>
              <a:off x="5099474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4666</a:t>
              </a:r>
            </a:p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AU" sz="1200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4728</a:t>
              </a:r>
            </a:p>
            <a:p>
              <a:pPr algn="r"/>
              <a:endParaRPr lang="en-AU" sz="1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info-aci@health.nsw.gov.au</a:t>
              </a:r>
            </a:p>
            <a:p>
              <a:pPr algn="r"/>
              <a:r>
                <a:rPr lang="en-A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www.aci.health.nsw.gov.au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24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I14119_PowerpointTemplate_v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0000" y="584684"/>
            <a:ext cx="8015410" cy="1620180"/>
            <a:chOff x="540000" y="584684"/>
            <a:chExt cx="8015410" cy="1620180"/>
          </a:xfrm>
        </p:grpSpPr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540000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Level 4, Sage Building</a:t>
              </a:r>
            </a:p>
            <a:p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Albert Avenue, Chatswood NSW 2067</a:t>
              </a:r>
            </a:p>
            <a:p>
              <a:endParaRPr lang="en-A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 Box 699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Chatswood NSW 2057</a:t>
              </a:r>
              <a:endPara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Placeholder 2"/>
            <p:cNvSpPr txBox="1">
              <a:spLocks/>
            </p:cNvSpPr>
            <p:nvPr userDrawn="1"/>
          </p:nvSpPr>
          <p:spPr>
            <a:xfrm>
              <a:off x="5099474" y="584684"/>
              <a:ext cx="3455936" cy="1620180"/>
            </a:xfrm>
            <a:prstGeom prst="rect">
              <a:avLst/>
            </a:prstGeom>
          </p:spPr>
          <p:txBody>
            <a:bodyPr vert="horz" lIns="0" tIns="0" rIns="0" bIns="0" numCol="1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1pPr>
              <a:lvl2pPr marL="72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2pPr>
              <a:lvl3pPr marL="108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3pPr>
              <a:lvl4pPr marL="144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4pPr>
              <a:lvl5pPr marL="1800000" indent="-360000" algn="l" defTabSz="914400" rtl="0" eaLnBrk="1" latinLnBrk="0" hangingPunct="1"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4666</a:t>
              </a:r>
            </a:p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A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+ 61 2 9464 4728</a:t>
              </a:r>
            </a:p>
            <a:p>
              <a:pPr algn="r"/>
              <a:endParaRPr lang="en-A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info-aci@health.nsw.gov.au</a:t>
              </a:r>
            </a:p>
            <a:p>
              <a:pPr algn="r"/>
              <a:r>
                <a:rPr lang="en-AU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www.aci.health.nsw.gov.au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88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hiannon.beck@health.nsw.gov.a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Navigating the Healthcare Neighbourhood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0000" y="4725144"/>
            <a:ext cx="8100452" cy="636115"/>
          </a:xfrm>
        </p:spPr>
        <p:txBody>
          <a:bodyPr/>
          <a:lstStyle/>
          <a:p>
            <a:pPr marL="0" indent="0" algn="ctr">
              <a:buNone/>
            </a:pPr>
            <a:r>
              <a:rPr lang="en-AU" sz="4000" dirty="0" smtClean="0"/>
              <a:t>https://www.aci.nsw.gov.au/nhn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95783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00000" cy="1268820"/>
          </a:xfrm>
        </p:spPr>
        <p:txBody>
          <a:bodyPr/>
          <a:lstStyle/>
          <a:p>
            <a:r>
              <a:rPr lang="en-AU" sz="3600" dirty="0" smtClean="0"/>
              <a:t>How we define the ‘Patient Centred Medical Home’ model</a:t>
            </a:r>
            <a:endParaRPr lang="en-AU" sz="3600" dirty="0"/>
          </a:p>
        </p:txBody>
      </p:sp>
      <p:pic>
        <p:nvPicPr>
          <p:cNvPr id="5122" name="Picture 2" descr="C:\Users\60048946\AppData\Local\Microsoft\Windows\Temporary Internet Files\Content.IE5\142HFXL1\Human-go-hom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5" y="1831878"/>
            <a:ext cx="2778461" cy="27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60048946\AppData\Local\Microsoft\Windows\Temporary Internet Files\Content.IE5\CYME3EAP\green-plus-sign-m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55" y="2417148"/>
            <a:ext cx="1367552" cy="13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60048946\AppData\Local\Microsoft\Windows\Temporary Internet Files\Content.IE5\VMG5SD9V\123861934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7"/>
          <a:stretch/>
        </p:blipFill>
        <p:spPr bwMode="auto">
          <a:xfrm>
            <a:off x="5796136" y="2124824"/>
            <a:ext cx="1944216" cy="19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443711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dirty="0"/>
              <a:t>The </a:t>
            </a:r>
            <a:r>
              <a:rPr lang="en-AU" dirty="0" smtClean="0"/>
              <a:t>PCMH model </a:t>
            </a:r>
            <a:r>
              <a:rPr lang="en-AU" dirty="0"/>
              <a:t>refers to the use of a primary care medical practice as the “hub” for a person’s care. As an arrangement of the health system the Patient Centred Medical Home model can be thought of in two integrated parts; the Patient Centred Medical Home and the Healthcare Neighbourhood (the rest of the health system) in which it operates.</a:t>
            </a:r>
          </a:p>
        </p:txBody>
      </p:sp>
    </p:spTree>
    <p:extLst>
      <p:ext uri="{BB962C8B-B14F-4D97-AF65-F5344CB8AC3E}">
        <p14:creationId xmlns:p14="http://schemas.microsoft.com/office/powerpoint/2010/main" val="10173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00000" cy="1268820"/>
          </a:xfrm>
        </p:spPr>
        <p:txBody>
          <a:bodyPr/>
          <a:lstStyle/>
          <a:p>
            <a:r>
              <a:rPr lang="en-AU" dirty="0" smtClean="0"/>
              <a:t>Navigating the Healthcare Neighbourhood Website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65685" y="1844824"/>
            <a:ext cx="870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Patients, general practice and the wider health system working together.</a:t>
            </a:r>
          </a:p>
          <a:p>
            <a:endParaRPr lang="en-A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08385428"/>
              </p:ext>
            </p:extLst>
          </p:nvPr>
        </p:nvGraphicFramePr>
        <p:xfrm>
          <a:off x="322048" y="2348880"/>
          <a:ext cx="84249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5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Home Page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341281" y="692696"/>
            <a:ext cx="5013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dirty="0">
                <a:solidFill>
                  <a:schemeClr val="bg1"/>
                </a:solidFill>
              </a:rPr>
              <a:t>https://www.aci.health.nsw.gov.au/nhn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7792" r="18572" b="3907"/>
          <a:stretch/>
        </p:blipFill>
        <p:spPr bwMode="auto">
          <a:xfrm>
            <a:off x="2915816" y="1409383"/>
            <a:ext cx="5263348" cy="4559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251520" y="2132856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u="sng" dirty="0"/>
              <a:t>Username: </a:t>
            </a:r>
            <a:r>
              <a:rPr lang="en-AU" sz="2800" dirty="0" err="1" smtClean="0"/>
              <a:t>nhn_preview</a:t>
            </a:r>
            <a:endParaRPr lang="en-AU" sz="2800" dirty="0" smtClean="0"/>
          </a:p>
          <a:p>
            <a:endParaRPr lang="en-AU" sz="2800" dirty="0"/>
          </a:p>
          <a:p>
            <a:r>
              <a:rPr lang="en-AU" sz="2800" u="sng" dirty="0"/>
              <a:t>Password:  </a:t>
            </a:r>
            <a:endParaRPr lang="en-AU" sz="2800" u="sng" dirty="0" smtClean="0"/>
          </a:p>
          <a:p>
            <a:r>
              <a:rPr lang="en-AU" sz="2800" dirty="0" smtClean="0"/>
              <a:t>aci?nhn11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495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Animation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77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for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Community of Interest – available early next year</a:t>
            </a:r>
          </a:p>
          <a:p>
            <a:r>
              <a:rPr lang="en-AU" dirty="0" smtClean="0"/>
              <a:t>More case studies/links/documents/articles</a:t>
            </a:r>
          </a:p>
          <a:p>
            <a:r>
              <a:rPr lang="en-AU" dirty="0" smtClean="0"/>
              <a:t>Additional content as requested</a:t>
            </a:r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Contact: Rhiannon Beck</a:t>
            </a:r>
          </a:p>
          <a:p>
            <a:pPr marL="0" indent="0">
              <a:buNone/>
            </a:pPr>
            <a:r>
              <a:rPr lang="en-AU" dirty="0" smtClean="0">
                <a:hlinkClick r:id="rId3"/>
              </a:rPr>
              <a:t>Rhiannon.beck@health.nsw.gov.au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(02) 9464 4681</a:t>
            </a:r>
            <a:endParaRPr lang="en-AU" dirty="0"/>
          </a:p>
        </p:txBody>
      </p:sp>
      <p:pic>
        <p:nvPicPr>
          <p:cNvPr id="4099" name="Picture 3" descr="C:\Users\60048946\AppData\Local\Microsoft\Windows\Temporary Internet Files\Content.IE5\CYME3EAP\{784A88AB-3AA9-4A41-ADF1-81102405E8F6}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765723" cy="213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Acknowledgements</a:t>
            </a:r>
            <a:endParaRPr lang="en-AU" dirty="0"/>
          </a:p>
        </p:txBody>
      </p:sp>
      <p:pic>
        <p:nvPicPr>
          <p:cNvPr id="10" name="Picture 6" descr="C:\Users\60048946\AppData\Local\Microsoft\Windows\Temporary Internet Files\Content.IE5\142HFXL1\image_animated_thankyou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95765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340768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The PCMH Website Team:</a:t>
            </a:r>
          </a:p>
          <a:p>
            <a:r>
              <a:rPr lang="en-AU" sz="1400" dirty="0"/>
              <a:t>	Cynthia Stanton/Abby Edwards – Sydney North PHN</a:t>
            </a:r>
          </a:p>
          <a:p>
            <a:r>
              <a:rPr lang="en-AU" sz="1400" dirty="0"/>
              <a:t>	Dr Dan Ewald /Safa Rahbar – North Coast PHN</a:t>
            </a:r>
          </a:p>
          <a:p>
            <a:r>
              <a:rPr lang="en-AU" sz="1400" dirty="0"/>
              <a:t>	Gayle Mortimer/Paul Taqueban – Northern Sydney LHD</a:t>
            </a:r>
          </a:p>
          <a:p>
            <a:r>
              <a:rPr lang="en-AU" sz="1400" dirty="0"/>
              <a:t>	Summa Stephens – Murrumbidgee LHD</a:t>
            </a:r>
          </a:p>
          <a:p>
            <a:r>
              <a:rPr lang="en-AU" sz="1400" dirty="0"/>
              <a:t>	Denise Whitehead – Practice Manager</a:t>
            </a:r>
          </a:p>
          <a:p>
            <a:r>
              <a:rPr lang="en-AU" sz="1400" dirty="0"/>
              <a:t>	Rachel Norman – Practice Manager</a:t>
            </a:r>
          </a:p>
          <a:p>
            <a:r>
              <a:rPr lang="en-AU" sz="1400" dirty="0"/>
              <a:t>	Mary Potter – Consumer</a:t>
            </a:r>
          </a:p>
          <a:p>
            <a:r>
              <a:rPr lang="en-AU" sz="1400" dirty="0"/>
              <a:t>	Erin Lilley/Haley Flanagan – NSW Ministry of Health</a:t>
            </a:r>
          </a:p>
          <a:p>
            <a:r>
              <a:rPr lang="en-AU" sz="1400" dirty="0"/>
              <a:t>	ACI staff (Joanna Goodenough, Jenni Johnson, Regina Osten, Val </a:t>
            </a:r>
            <a:r>
              <a:rPr lang="en-AU" sz="1400" dirty="0" smtClean="0"/>
              <a:t>	Middleton</a:t>
            </a:r>
            <a:r>
              <a:rPr lang="en-AU" sz="1400" dirty="0"/>
              <a:t>, Mel Tinsley, </a:t>
            </a:r>
            <a:r>
              <a:rPr lang="en-AU" sz="1400" dirty="0" smtClean="0"/>
              <a:t>Dr </a:t>
            </a:r>
            <a:r>
              <a:rPr lang="en-AU" sz="1400" dirty="0"/>
              <a:t>Paresh Dawda)</a:t>
            </a:r>
          </a:p>
          <a:p>
            <a:r>
              <a:rPr lang="en-AU" sz="1400" dirty="0" smtClean="0"/>
              <a:t>Additional contributors;</a:t>
            </a:r>
            <a:endParaRPr lang="en-AU" sz="1400" dirty="0"/>
          </a:p>
          <a:p>
            <a:r>
              <a:rPr lang="en-AU" sz="1400" dirty="0"/>
              <a:t>	Catriona Wilson – Northern NSW LHD</a:t>
            </a:r>
          </a:p>
          <a:p>
            <a:r>
              <a:rPr lang="en-AU" sz="1400" dirty="0"/>
              <a:t>	Dr Kean-Seng Lim and the staff at Mount Druitt Medical Centre</a:t>
            </a:r>
          </a:p>
          <a:p>
            <a:r>
              <a:rPr lang="en-AU" sz="1400" dirty="0"/>
              <a:t>	Nathan Jones – SES LHD</a:t>
            </a:r>
          </a:p>
          <a:p>
            <a:r>
              <a:rPr lang="en-AU" sz="1400" dirty="0"/>
              <a:t>	Fred Mark and Barry Bromley - patients</a:t>
            </a:r>
          </a:p>
          <a:p>
            <a:r>
              <a:rPr lang="en-AU" sz="1400" dirty="0"/>
              <a:t>	</a:t>
            </a:r>
            <a:r>
              <a:rPr lang="en-AU" sz="1400" dirty="0" err="1"/>
              <a:t>WentWest</a:t>
            </a:r>
            <a:r>
              <a:rPr lang="en-AU" sz="1400" dirty="0"/>
              <a:t> PHN</a:t>
            </a:r>
          </a:p>
          <a:p>
            <a:r>
              <a:rPr lang="en-AU" sz="1400" dirty="0"/>
              <a:t>	North Coast </a:t>
            </a:r>
            <a:r>
              <a:rPr lang="en-AU" sz="1400" dirty="0" smtClean="0"/>
              <a:t>PHN</a:t>
            </a:r>
          </a:p>
          <a:p>
            <a:r>
              <a:rPr lang="en-AU" sz="1400" dirty="0"/>
              <a:t>	</a:t>
            </a:r>
            <a:r>
              <a:rPr lang="en-AU" sz="1400" dirty="0" smtClean="0"/>
              <a:t>Dr Tony Lembke</a:t>
            </a:r>
            <a:endParaRPr lang="en-AU" sz="1400" dirty="0"/>
          </a:p>
          <a:p>
            <a:r>
              <a:rPr lang="en-AU" sz="1400" dirty="0" smtClean="0"/>
              <a:t>	Centre </a:t>
            </a:r>
            <a:r>
              <a:rPr lang="en-AU" sz="1400" dirty="0"/>
              <a:t>for Primary Health Care and Equity</a:t>
            </a:r>
          </a:p>
        </p:txBody>
      </p:sp>
    </p:spTree>
    <p:extLst>
      <p:ext uri="{BB962C8B-B14F-4D97-AF65-F5344CB8AC3E}">
        <p14:creationId xmlns:p14="http://schemas.microsoft.com/office/powerpoint/2010/main" val="38799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anding primary healthcare practice">
  <a:themeElements>
    <a:clrScheme name="ACI_Colours">
      <a:dk1>
        <a:srgbClr val="006892"/>
      </a:dk1>
      <a:lt1>
        <a:srgbClr val="FFFFFF"/>
      </a:lt1>
      <a:dk2>
        <a:srgbClr val="5AA3C4"/>
      </a:dk2>
      <a:lt2>
        <a:srgbClr val="FCAF1D"/>
      </a:lt2>
      <a:accent1>
        <a:srgbClr val="CED8DA"/>
      </a:accent1>
      <a:accent2>
        <a:srgbClr val="48535B"/>
      </a:accent2>
      <a:accent3>
        <a:srgbClr val="0082A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ACI Title Slide Blue">
  <a:themeElements>
    <a:clrScheme name="ACI_Colours">
      <a:dk1>
        <a:srgbClr val="006892"/>
      </a:dk1>
      <a:lt1>
        <a:srgbClr val="FFFFFF"/>
      </a:lt1>
      <a:dk2>
        <a:srgbClr val="5AA3C4"/>
      </a:dk2>
      <a:lt2>
        <a:srgbClr val="FCAF1D"/>
      </a:lt2>
      <a:accent1>
        <a:srgbClr val="CED8DA"/>
      </a:accent1>
      <a:accent2>
        <a:srgbClr val="48535B"/>
      </a:accent2>
      <a:accent3>
        <a:srgbClr val="0082A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ACI ContentSlide">
  <a:themeElements>
    <a:clrScheme name="Custom 1">
      <a:dk1>
        <a:srgbClr val="3F3F3F"/>
      </a:dk1>
      <a:lt1>
        <a:srgbClr val="FFFFFF"/>
      </a:lt1>
      <a:dk2>
        <a:srgbClr val="006892"/>
      </a:dk2>
      <a:lt2>
        <a:srgbClr val="4CB9BF"/>
      </a:lt2>
      <a:accent1>
        <a:srgbClr val="006892"/>
      </a:accent1>
      <a:accent2>
        <a:srgbClr val="4CB9BF"/>
      </a:accent2>
      <a:accent3>
        <a:srgbClr val="949DA4"/>
      </a:accent3>
      <a:accent4>
        <a:srgbClr val="A0CC3A"/>
      </a:accent4>
      <a:accent5>
        <a:srgbClr val="4CBABF"/>
      </a:accent5>
      <a:accent6>
        <a:srgbClr val="FCAF1D"/>
      </a:accent6>
      <a:hlink>
        <a:srgbClr val="949DA4"/>
      </a:hlink>
      <a:folHlink>
        <a:srgbClr val="A0CC3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CI ContentSlid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. ACI BackPage Whit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. ACI BackPage 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. ACI Blank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Expanding primary healthcare practice</Template>
  <TotalTime>325</TotalTime>
  <Words>173</Words>
  <Application>Microsoft Office PowerPoint</Application>
  <PresentationFormat>On-screen Show (4:3)</PresentationFormat>
  <Paragraphs>54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Expanding primary healthcare practice</vt:lpstr>
      <vt:lpstr>1_ACI Title Slide Blue</vt:lpstr>
      <vt:lpstr>2_ACI ContentSlide</vt:lpstr>
      <vt:lpstr>3_ACI ContentSlide</vt:lpstr>
      <vt:lpstr>3. ACI BackPage White</vt:lpstr>
      <vt:lpstr>4. ACI BackPage Blue</vt:lpstr>
      <vt:lpstr>5. ACI Blank</vt:lpstr>
      <vt:lpstr>Navigating the Healthcare Neighbourhood</vt:lpstr>
      <vt:lpstr>How we define the ‘Patient Centred Medical Home’ model</vt:lpstr>
      <vt:lpstr>Navigating the Healthcare Neighbourhood Website</vt:lpstr>
      <vt:lpstr>Home Page</vt:lpstr>
      <vt:lpstr>Animation</vt:lpstr>
      <vt:lpstr>Opportunities for development</vt:lpstr>
      <vt:lpstr>Acknowledgements</vt:lpstr>
    </vt:vector>
  </TitlesOfParts>
  <Company>HSS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Centred Medical Home</dc:title>
  <dc:creator>Rhiannon Beck</dc:creator>
  <cp:lastModifiedBy>Janelle Farmer</cp:lastModifiedBy>
  <cp:revision>35</cp:revision>
  <dcterms:created xsi:type="dcterms:W3CDTF">2016-05-03T23:29:50Z</dcterms:created>
  <dcterms:modified xsi:type="dcterms:W3CDTF">2016-12-02T00:00:16Z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ID-FILE">
    <vt:lpwstr>01C2-E9F0-81EE-C61C</vt:lpwstr>
  </property>
</Properties>
</file>